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l-PL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06705F28-4480-4A77-ADB0-F67F98CC181A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26.05.2023</a:t>
            </a:fld>
            <a:endParaRPr lang="pl-PL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pl-PL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26FD32D6-2CEC-4B61-85D3-420F6AD14B28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pl-PL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Kliknij, aby edytować format tekstu konspektu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Drugi poziom konspektu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Trzeci poziom konspektu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 konspektu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Piąty poziom konspektu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Szósty poziom konspektu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2" name="TextShape 1"/>
          <p:cNvSpPr txBox="1"/>
          <p:nvPr/>
        </p:nvSpPr>
        <p:spPr>
          <a:xfrm>
            <a:off x="1523880" y="225756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31000"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Arial Black"/>
              </a:rPr>
              <a:t>STRES W ZAWODACH MEDYCZNYCH I JAK SOBIE Z NIM RADZIĆ ?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TextShape 2"/>
          <p:cNvSpPr txBox="1"/>
          <p:nvPr/>
        </p:nvSpPr>
        <p:spPr>
          <a:xfrm>
            <a:off x="1523880" y="492372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BEATA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44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640" cy="1990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46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Co to jest stres?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Stres najprościej można zdefiniować jako reakcję organizmu w odpowiedzi na wydarzenia, które zakłócają jego równowagę, obciążają lub przekraczają nasze zdolności do skutecznego poradzenia sobie. Wspomniane wydarzenia zakłócające określamy jako stresory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4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0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2700" b="1" strike="noStrike" spc="-1">
                <a:solidFill>
                  <a:srgbClr val="00B050"/>
                </a:solidFill>
                <a:latin typeface="Arial Black"/>
              </a:rPr>
              <a:t>Praca w ochronie zdrowia a stres - co go wywołuje i jak sobie z nim radzić?</a:t>
            </a:r>
            <a:r>
              <a:t/>
            </a:r>
            <a:br/>
            <a:endParaRPr lang="pl-PL" sz="27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W przypadku zawodów medycznych, stres w pracy jest efektem dużej odpowiedzialności wiążącej się z podejmowanymi decyzjami, a także ciągłego kontaktu z pacjentami ,ich rodzinami, którzy oczekują zaangażowania i opieki na najwyższym poziomie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.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5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1000"/>
          </a:bodyPr>
          <a:lstStyle/>
          <a:p>
            <a:pPr algn="ctr">
              <a:lnSpc>
                <a:spcPct val="90000"/>
              </a:lnSpc>
            </a:pPr>
            <a:r>
              <a:rPr lang="pl-PL" sz="3600" b="0" strike="noStrike" spc="-1">
                <a:solidFill>
                  <a:srgbClr val="00B050"/>
                </a:solidFill>
                <a:latin typeface="Arial Black"/>
              </a:rPr>
              <a:t>Dlaczego odczuwamy stres w pracy?</a:t>
            </a:r>
            <a:r>
              <a:t/>
            </a:r>
            <a:br/>
            <a:r>
              <a:rPr lang="pl-PL" sz="6000" b="0" strike="noStrike" spc="-1">
                <a:solidFill>
                  <a:srgbClr val="00B050"/>
                </a:solidFill>
                <a:latin typeface="Calibri Light"/>
              </a:rPr>
              <a:t> </a:t>
            </a:r>
            <a:r>
              <a:t/>
            </a:r>
            <a:br/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61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Uczucie zdenerwowania nie pojawia się znikąd, a jego powody mogą być bardzo różne - dlatego należy zwracać, odpowiednio wcześnie, uwagę na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czynniki ryzyka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oraz alarmujące nas symptomy. W pracy w ochronie zdrowia, takimi źródłami stresu może być np.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zdenerwowany pacjent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, agresywny przełożony czy współpracownik ,czy też dolegliwości fizyczne jak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przemęczenie, odwodnienie, niewyspanie, głód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itp.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58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B050"/>
                </a:solidFill>
                <a:latin typeface="Arial Black"/>
              </a:rPr>
              <a:t>Przyczyny powstawania stresu w miejscu pracy:</a:t>
            </a:r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70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-przeciążenie pracą (ilościowe lub jakościowe) - pod tym pojęciem kryją się -zbyt duża liczba obowiązków, praca pod presją czasu, konieczność pełnienia nadgodzin, wykonywanie zadań o wysokiej trudności czy też dużej odpowiedzialności,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-niedociążenie pracą - wiąże się z nim monotonia wykonywanych czynności,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400" b="0" strike="noStrike" spc="-1">
              <a:latin typeface="Arial"/>
            </a:endParaRPr>
          </a:p>
        </p:txBody>
      </p:sp>
      <p:pic>
        <p:nvPicPr>
          <p:cNvPr id="6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62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600" b="0" strike="noStrike" spc="-1">
                <a:solidFill>
                  <a:srgbClr val="00B050"/>
                </a:solidFill>
                <a:latin typeface="Arial Black"/>
              </a:rPr>
              <a:t>Przyczyny powstawania stresu w miejscu pracy cd</a:t>
            </a:r>
            <a:endParaRPr lang="pl-PL" sz="3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73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-brak kontroli nad pracą - podkreśla się tu narzucony sposób wykonywania zadań, niewiedzę co do celu pracy czy nieelastyczny czas pracy,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-niepewność roli zawodowej </a:t>
            </a: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- 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w przypadku, gdy brakuje określonych obowiązków,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-konflikt ról w ramach pracy - kiedy otrzymujemy sprzeczne wytyczne,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400" b="0" strike="noStrike" spc="-1">
              <a:latin typeface="Arial"/>
            </a:endParaRPr>
          </a:p>
        </p:txBody>
      </p:sp>
      <p:pic>
        <p:nvPicPr>
          <p:cNvPr id="6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66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600" b="0" strike="noStrike" spc="-1">
                <a:solidFill>
                  <a:srgbClr val="00B050"/>
                </a:solidFill>
                <a:latin typeface="Arial Black"/>
              </a:rPr>
              <a:t>Przyczyn powstawania stresu w miejscu pracy cd</a:t>
            </a:r>
            <a:endParaRPr lang="pl-PL" sz="36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-niewłaściwe relacje interpersonalne - trudny kontakt z przełożonym, brak poczucia wsparcia, konflikty w zespole,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-fizyczne warunki pracy - wśród nich np. nieodpowiednia temperatura czy hałas.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pl-PL" sz="2400" b="0" strike="noStrike" spc="-1">
              <a:latin typeface="Arial"/>
            </a:endParaRPr>
          </a:p>
        </p:txBody>
      </p:sp>
      <p:pic>
        <p:nvPicPr>
          <p:cNvPr id="6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0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69000"/>
          </a:bodyPr>
          <a:lstStyle/>
          <a:p>
            <a:pPr algn="ctr">
              <a:lnSpc>
                <a:spcPct val="90000"/>
              </a:lnSpc>
            </a:pPr>
            <a:r>
              <a:rPr lang="pl-PL" sz="4400" b="0" strike="noStrike" spc="-1">
                <a:solidFill>
                  <a:srgbClr val="00B050"/>
                </a:solidFill>
                <a:latin typeface="Arial Black"/>
              </a:rPr>
              <a:t>Jakie mogą być skutki nadmiernego stresu?</a:t>
            </a:r>
            <a:r>
              <a:t/>
            </a:r>
            <a:br/>
            <a:r>
              <a:rPr lang="pl-PL" sz="4400" b="0" strike="noStrike" spc="-1">
                <a:solidFill>
                  <a:srgbClr val="00B050"/>
                </a:solidFill>
                <a:latin typeface="Arial Black"/>
              </a:rPr>
              <a:t> </a:t>
            </a:r>
            <a:r>
              <a:t/>
            </a:r>
            <a:br/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Stres w miejscu pracy może prowadzić do wielu negatywnych konsekwencji - a jego skutki, dotyczą często zarówno naszego zdrowia psychicznego, jak i fizycznego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7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4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5400" b="0" strike="noStrike" spc="-1">
                <a:solidFill>
                  <a:srgbClr val="00B050"/>
                </a:solidFill>
                <a:latin typeface="Arial Black"/>
              </a:rPr>
              <a:t>Skutki stresu</a:t>
            </a:r>
            <a:endParaRPr lang="pl-PL" sz="5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32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Przedłużający się stan poddenerwowania powoduje 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spadek produktywności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dekoncentrację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,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wyczerpanie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. </a:t>
            </a:r>
            <a:endParaRPr lang="pl-PL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Efektem mogą być też wypalenie zawodowe i problemy psychiczne (takie jak depresja czy bezsenność), a także skłonność do stosowania używek. Często pojawiają się dolegliwości bólowe (np. bóle żołądka, pleców czy głowy) czy choroby układu krążenia.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7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78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65000"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Sposoby radzenia sobie ze stresem w pracy</a:t>
            </a:r>
            <a:r>
              <a:t/>
            </a:r>
            <a:br/>
            <a:r>
              <a:rPr lang="pl-PL" sz="6000" b="0" strike="noStrike" spc="-1">
                <a:solidFill>
                  <a:srgbClr val="00B050"/>
                </a:solidFill>
                <a:latin typeface="Arial Black"/>
              </a:rPr>
              <a:t> </a:t>
            </a:r>
            <a:r>
              <a:t/>
            </a:r>
            <a:br/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Chcąc pokonać stres w pracy, musimy mieć świadomość, że  radzenie sobie z negatywnymi emocjami, to zawsze jest proces. Z tego powodu, powinniśmy stopniowo, krok po kroku, </a:t>
            </a:r>
            <a:r>
              <a:rPr lang="pl-PL" sz="2400" b="1" strike="noStrike" spc="-1">
                <a:solidFill>
                  <a:srgbClr val="000000"/>
                </a:solidFill>
                <a:latin typeface="Arial"/>
              </a:rPr>
              <a:t>modyfikować nasze podejście i nawyki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 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8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2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Sposoby radzenia sobie ze stresem w pracy</a:t>
            </a:r>
            <a:r>
              <a:t/>
            </a:r>
            <a:br/>
            <a:r>
              <a:rPr lang="pl-PL" sz="4000" b="0" strike="noStrike" spc="-1">
                <a:solidFill>
                  <a:srgbClr val="00B050"/>
                </a:solidFill>
                <a:latin typeface="Calibri Light"/>
              </a:rPr>
              <a:t> 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Warto nauczyć się zarządzać czasem i wyznaczać priorytety w pracy. Ważne są także asertywność (umiejętność wyrażania własnego zdania) i informowanie przełożonego o problemach i niedogodnościach (kompetentny pracodawca na pewno weźmie je pod uwagę). 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8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86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Sposoby radzenia sobie ze stresem w pracy</a:t>
            </a:r>
            <a:r>
              <a:t/>
            </a:r>
            <a:br/>
            <a:r>
              <a:rPr lang="pl-PL" sz="4000" b="0" strike="noStrike" spc="-1">
                <a:solidFill>
                  <a:srgbClr val="00B050"/>
                </a:solidFill>
                <a:latin typeface="Calibri Light"/>
              </a:rPr>
              <a:t> 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</a:t>
            </a: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dbałość o kontakty ze współpracownikami (dobrze, aby zawsze znalazła się obok nas choć jedna przyjazna osoba). Co więcej, nie powinniśmy zapominać też o przerwach w trakcie pracy. Inne metody to stosowanie technik relaksacyjnych i dbałość o odpowiednią ilość snu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8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0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Sposoby radzenia sobie ze stresem w pracy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W wolnym czasie, warto cieszyć się ze swojego hobby i zadbać o kondycję fizyczną. Należy też pamiętać o tym, żeby nie być dla siebie zbyt surowym - każdemu czasem może coś nie wyjść, jednak nie jest to powód, żeby stres miał przejąć kontrolę nad naszym życiem.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9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4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</a:rPr>
              <a:t>Sposoby radzenia sobie ze stresem w pracy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</a:rPr>
              <a:t>Jak więc widać, nie istnieje jedna uniwersalna metoda, by poradzić sobie ze stresem w miejscu pracy. Każdy z nas musi indywidualnie przyjrzeć się własnym potrzebom i, krok po kroku, je realizować. Najważniejsze jest, by na czas rozpoznać problem i rozpocząć odpowiednie działani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a.</a:t>
            </a:r>
            <a:endParaRPr lang="pl-PL" sz="2400" b="0" strike="noStrike" spc="-1">
              <a:latin typeface="Arial"/>
            </a:endParaRPr>
          </a:p>
        </p:txBody>
      </p:sp>
      <p:pic>
        <p:nvPicPr>
          <p:cNvPr id="9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Arial"/>
              </a:rPr>
              <a:t>Beata Blicharz-Kaczmarek</a:t>
            </a:r>
            <a:r>
              <a:t/>
            </a:r>
            <a:br/>
            <a:r>
              <a:rPr lang="pl-PL" sz="3200" b="0" strike="noStrike" spc="-1">
                <a:solidFill>
                  <a:srgbClr val="000000"/>
                </a:solidFill>
                <a:latin typeface="Arial"/>
              </a:rPr>
              <a:t>specjalista pielęgniarstwa paliatywnego i zachowawczego</a:t>
            </a:r>
            <a:r>
              <a:t/>
            </a:r>
            <a:br/>
            <a:r>
              <a:rPr lang="pl-PL" sz="3200" b="0" strike="noStrike" spc="-1">
                <a:solidFill>
                  <a:srgbClr val="000000"/>
                </a:solidFill>
                <a:latin typeface="Arial"/>
              </a:rPr>
              <a:t>Jelenia Góra 22-05-2023</a:t>
            </a:r>
            <a:endParaRPr lang="pl-PL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1523880" y="360216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1" strike="noStrike" spc="-1">
                <a:solidFill>
                  <a:srgbClr val="000000"/>
                </a:solidFill>
                <a:latin typeface="Arial"/>
              </a:rPr>
              <a:t>Dziękuję za Uwagę </a:t>
            </a:r>
            <a:endParaRPr lang="pl-PL" sz="3600" b="0" strike="noStrike" spc="-1">
              <a:latin typeface="Arial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492</Words>
  <Application>Microsoft Office PowerPoint</Application>
  <PresentationFormat>Širokoúhlá obrazovka</PresentationFormat>
  <Paragraphs>38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DejaVu Sans</vt:lpstr>
      <vt:lpstr>Symbol</vt:lpstr>
      <vt:lpstr>Times New Roman</vt:lpstr>
      <vt:lpstr>Wingdings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User</cp:lastModifiedBy>
  <cp:revision>16</cp:revision>
  <dcterms:created xsi:type="dcterms:W3CDTF">2022-04-26T12:32:41Z</dcterms:created>
  <dcterms:modified xsi:type="dcterms:W3CDTF">2023-05-26T05:04:47Z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ntentTypeId">
    <vt:lpwstr>0x01010004DDF947D9F9C443AC83B8C85C44A40D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Niestandardowy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16</vt:i4>
  </property>
</Properties>
</file>