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6" r:id="rId1"/>
  </p:sldMasterIdLst>
  <p:notesMasterIdLst>
    <p:notesMasterId r:id="rId10"/>
  </p:notesMasterIdLst>
  <p:sldIdLst>
    <p:sldId id="276" r:id="rId2"/>
    <p:sldId id="277" r:id="rId3"/>
    <p:sldId id="278" r:id="rId4"/>
    <p:sldId id="280" r:id="rId5"/>
    <p:sldId id="281" r:id="rId6"/>
    <p:sldId id="282" r:id="rId7"/>
    <p:sldId id="279" r:id="rId8"/>
    <p:sldId id="28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32" autoAdjust="0"/>
    <p:restoredTop sz="94660"/>
  </p:normalViewPr>
  <p:slideViewPr>
    <p:cSldViewPr snapToGrid="0">
      <p:cViewPr varScale="1">
        <p:scale>
          <a:sx n="69" d="100"/>
          <a:sy n="69" d="100"/>
        </p:scale>
        <p:origin x="9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8F3439-036D-41E1-A5C4-2D18288BCEC6}" type="datetimeFigureOut">
              <a:rPr lang="cs-CZ" smtClean="0"/>
              <a:t>05.04.2022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651D7-7E83-4876-B95C-6F6C0614A1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053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51D7-7E83-4876-B95C-6F6C0614A1A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065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E0FE8-5DED-434B-8D86-21FC6B480B03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8731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0811870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40106-74EB-4B1D-A9F7-0BC1E81F1457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1394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49CC4-3A1E-4F66-B5E9-6648C3D02869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4580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C64-9EF6-46DF-9238-D485566D75DE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2008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764D3-2C00-4420-8063-E5253BEEBE11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109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16075-C943-4C77-9308-1938E8DC192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8687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E6D3-3BCA-4E52-9FA2-919A1F030ED2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1985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540B4-0593-4EA5-993B-1D0A5432FFB9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950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577654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507805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0474858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5480973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0092698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8514712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7D623-58CD-4569-AF04-8123C5320026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2091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C61B6-8BFC-4244-9A9B-AC824CF55D70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86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8F6ECB1-FC19-4C40-BF82-7C6D1B46E9E5}" type="datetime1">
              <a:rPr lang="cs-CZ" smtClean="0"/>
              <a:t>05.04.2022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C22A7-AA90-4155-A165-D870EB402DE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417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  <p:sldLayoutId id="2147483873" r:id="rId1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7848" y="2299063"/>
            <a:ext cx="10515600" cy="3073134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4286250" algn="l"/>
              </a:tabLst>
            </a:pPr>
            <a:r>
              <a:rPr lang="cs-CZ" sz="5000" b="1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Výuka cizích jazyků na SZŠ</a:t>
            </a:r>
            <a:endParaRPr lang="cs-CZ" sz="5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861" y="250548"/>
            <a:ext cx="7216140" cy="670560"/>
          </a:xfr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64025" y="6356350"/>
            <a:ext cx="9072281" cy="501650"/>
          </a:xfrm>
        </p:spPr>
        <p:txBody>
          <a:bodyPr/>
          <a:lstStyle/>
          <a:p>
            <a:pPr algn="ctr"/>
            <a:r>
              <a:rPr lang="cs-CZ" dirty="0" smtClean="0"/>
              <a:t>Online digitální platforma s informacemi pro pedagogy a management škol v přeshraničním regionu</a:t>
            </a:r>
          </a:p>
          <a:p>
            <a:pPr algn="ctr"/>
            <a:r>
              <a:rPr lang="cs-CZ" dirty="0" smtClean="0"/>
              <a:t>CZ.11.4.120/0.0/0.0/20_032/0002839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2023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Koho jazyky vyučujeme?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Střední škola		</a:t>
            </a:r>
          </a:p>
          <a:p>
            <a:pPr lvl="1"/>
            <a:r>
              <a:rPr lang="cs-CZ" dirty="0" smtClean="0"/>
              <a:t>Obecná angličtina</a:t>
            </a:r>
          </a:p>
          <a:p>
            <a:pPr lvl="1"/>
            <a:r>
              <a:rPr lang="cs-CZ" dirty="0" smtClean="0"/>
              <a:t>Obecná němčina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Vyšší odborná škola</a:t>
            </a:r>
          </a:p>
          <a:p>
            <a:pPr lvl="1"/>
            <a:r>
              <a:rPr lang="cs-CZ" dirty="0" smtClean="0"/>
              <a:t>Odborná angličtina (oblast zdravotnictví)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2794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Střední škola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Obecná němčina – pouze na oboru Lyceum (2 – 2 – 2 – 2)</a:t>
            </a:r>
          </a:p>
          <a:p>
            <a:r>
              <a:rPr lang="cs-CZ" dirty="0" smtClean="0"/>
              <a:t>Obecná angličtina – na oboru zdravotnické lyceum  ( 3 – 3 – 4 – 4) i praktická sestra (3 – 3 – 3 – 4) + 1 hodina KAJ</a:t>
            </a:r>
          </a:p>
          <a:p>
            <a:r>
              <a:rPr lang="cs-CZ" dirty="0" smtClean="0"/>
              <a:t>Maturita </a:t>
            </a:r>
            <a:r>
              <a:rPr lang="cs-CZ" dirty="0" err="1" smtClean="0"/>
              <a:t>Solutions</a:t>
            </a:r>
            <a:r>
              <a:rPr lang="cs-CZ" dirty="0" smtClean="0"/>
              <a:t>, Maturita </a:t>
            </a:r>
            <a:r>
              <a:rPr lang="cs-CZ" dirty="0" err="1" smtClean="0"/>
              <a:t>Activator</a:t>
            </a:r>
            <a:r>
              <a:rPr lang="cs-CZ" dirty="0" smtClean="0"/>
              <a:t> + vlastní materiály</a:t>
            </a:r>
          </a:p>
          <a:p>
            <a:r>
              <a:rPr lang="cs-CZ" dirty="0" smtClean="0"/>
              <a:t>Zakončeno maturitní zkouškou (AJ / MAT)</a:t>
            </a:r>
          </a:p>
          <a:p>
            <a:r>
              <a:rPr lang="cs-CZ" dirty="0" smtClean="0"/>
              <a:t>Dobrovolné: - olympiády (školní – okresní – krajské – celorepublikové 				    kolo)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				- </a:t>
            </a:r>
            <a:r>
              <a:rPr lang="cs-CZ" dirty="0"/>
              <a:t>Zkoušky – </a:t>
            </a:r>
            <a:r>
              <a:rPr lang="cs-CZ" dirty="0" err="1" smtClean="0"/>
              <a:t>spoluprác</a:t>
            </a:r>
            <a:r>
              <a:rPr lang="cs-CZ" dirty="0" smtClean="0"/>
              <a:t> </a:t>
            </a:r>
            <a:r>
              <a:rPr lang="cs-CZ" dirty="0"/>
              <a:t>s Cambridge </a:t>
            </a:r>
            <a:r>
              <a:rPr lang="cs-CZ" dirty="0" err="1"/>
              <a:t>Exam</a:t>
            </a:r>
            <a:r>
              <a:rPr lang="cs-CZ" dirty="0"/>
              <a:t> Center</a:t>
            </a:r>
          </a:p>
          <a:p>
            <a:r>
              <a:rPr lang="cs-CZ" dirty="0" smtClean="0"/>
              <a:t>AJ využijí v komunikaci s pacienty a při projektové činnosti</a:t>
            </a:r>
          </a:p>
          <a:p>
            <a:pPr marL="0" indent="0">
              <a:buNone/>
            </a:pPr>
            <a:r>
              <a:rPr lang="cs-CZ" dirty="0" smtClean="0"/>
              <a:t>				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6207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Doplňky k výuce 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Divadelní představení v AJ</a:t>
            </a:r>
          </a:p>
          <a:p>
            <a:r>
              <a:rPr lang="cs-CZ" dirty="0" smtClean="0"/>
              <a:t>Časopisy </a:t>
            </a:r>
            <a:r>
              <a:rPr lang="cs-CZ" dirty="0" err="1" smtClean="0"/>
              <a:t>Bridge</a:t>
            </a:r>
            <a:r>
              <a:rPr lang="cs-CZ" dirty="0" smtClean="0"/>
              <a:t> a </a:t>
            </a:r>
            <a:r>
              <a:rPr lang="cs-CZ" dirty="0" err="1" smtClean="0"/>
              <a:t>Gate</a:t>
            </a:r>
            <a:r>
              <a:rPr lang="cs-CZ" dirty="0" smtClean="0"/>
              <a:t> (obecná AJ)</a:t>
            </a:r>
          </a:p>
          <a:p>
            <a:r>
              <a:rPr lang="cs-CZ" dirty="0" err="1" smtClean="0"/>
              <a:t>Twinspace</a:t>
            </a:r>
            <a:r>
              <a:rPr lang="cs-CZ" dirty="0" smtClean="0"/>
              <a:t>/ e-</a:t>
            </a:r>
            <a:r>
              <a:rPr lang="cs-CZ" dirty="0" err="1" smtClean="0"/>
              <a:t>Twinning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7334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Cambridge </a:t>
            </a:r>
            <a:r>
              <a:rPr lang="cs-CZ" dirty="0" err="1" smtClean="0"/>
              <a:t>Exam</a:t>
            </a:r>
            <a:r>
              <a:rPr lang="cs-CZ" dirty="0" smtClean="0"/>
              <a:t> Center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Příprava studentů – mimoškolní aktivita</a:t>
            </a:r>
          </a:p>
          <a:p>
            <a:r>
              <a:rPr lang="cs-CZ" dirty="0" err="1" smtClean="0"/>
              <a:t>Mock</a:t>
            </a:r>
            <a:r>
              <a:rPr lang="cs-CZ" dirty="0" smtClean="0"/>
              <a:t> test (červen)</a:t>
            </a:r>
          </a:p>
          <a:p>
            <a:r>
              <a:rPr lang="cs-CZ" dirty="0" smtClean="0"/>
              <a:t>Testy (říjen)</a:t>
            </a:r>
          </a:p>
          <a:p>
            <a:r>
              <a:rPr lang="cs-CZ" dirty="0" smtClean="0"/>
              <a:t>Proč: uznání školní části MZ (PP, ÚZ). Skládají pouze DT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3089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3312" y="504969"/>
            <a:ext cx="9025899" cy="140053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Fullbrightovo</a:t>
            </a:r>
            <a:r>
              <a:rPr lang="cs-CZ" dirty="0" smtClean="0"/>
              <a:t> stipendium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Každé 3 roky – lektor </a:t>
            </a:r>
          </a:p>
          <a:p>
            <a:r>
              <a:rPr lang="cs-CZ" dirty="0" smtClean="0"/>
              <a:t>Stínová výuka s českým učitelem</a:t>
            </a:r>
          </a:p>
          <a:p>
            <a:r>
              <a:rPr lang="cs-CZ" dirty="0" smtClean="0"/>
              <a:t>Přínos: autentický jazyk + reálie + motivace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6217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Vyšší odborná škola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Odborná zdravotnická angličtina</a:t>
            </a:r>
          </a:p>
          <a:p>
            <a:r>
              <a:rPr lang="cs-CZ" dirty="0" smtClean="0"/>
              <a:t>4 – 2 – 3 ????????</a:t>
            </a:r>
          </a:p>
          <a:p>
            <a:r>
              <a:rPr lang="cs-CZ" dirty="0" smtClean="0"/>
              <a:t>Cambridge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Nursing</a:t>
            </a:r>
            <a:r>
              <a:rPr lang="cs-CZ" dirty="0" smtClean="0"/>
              <a:t>, Oxford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Careers</a:t>
            </a:r>
            <a:r>
              <a:rPr lang="cs-CZ" dirty="0" smtClean="0"/>
              <a:t>: </a:t>
            </a:r>
            <a:r>
              <a:rPr lang="cs-CZ" dirty="0" err="1" smtClean="0"/>
              <a:t>Nursing</a:t>
            </a:r>
            <a:r>
              <a:rPr lang="cs-CZ" dirty="0" smtClean="0"/>
              <a:t> + vlastní materiály</a:t>
            </a:r>
          </a:p>
          <a:p>
            <a:r>
              <a:rPr lang="cs-CZ" dirty="0" smtClean="0"/>
              <a:t>Studium AJ zakončeno absolutoriem (20 min odborné téma)</a:t>
            </a:r>
          </a:p>
          <a:p>
            <a:r>
              <a:rPr lang="cs-CZ" dirty="0" smtClean="0"/>
              <a:t>AJ využijí:	- v komunikaci s pacienty</a:t>
            </a:r>
          </a:p>
          <a:p>
            <a:pPr marL="0" indent="0">
              <a:buNone/>
            </a:pPr>
            <a:r>
              <a:rPr lang="cs-CZ" dirty="0" smtClean="0"/>
              <a:t>				- Při zahraničních stážích (Španělsko, Finsko)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4747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Výuka Aj v době pandemie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Náročnost</a:t>
            </a:r>
          </a:p>
          <a:p>
            <a:r>
              <a:rPr lang="cs-CZ" dirty="0" smtClean="0"/>
              <a:t>Úspěšnost</a:t>
            </a:r>
          </a:p>
          <a:p>
            <a:r>
              <a:rPr lang="cs-CZ" dirty="0" smtClean="0"/>
              <a:t>Využívané platformy:</a:t>
            </a:r>
          </a:p>
          <a:p>
            <a:pPr lvl="1"/>
            <a:r>
              <a:rPr lang="cs-CZ" dirty="0" smtClean="0"/>
              <a:t>Ze </a:t>
            </a:r>
            <a:r>
              <a:rPr lang="cs-CZ" smtClean="0"/>
              <a:t>začátku emaily</a:t>
            </a:r>
            <a:endParaRPr lang="cs-CZ" dirty="0" smtClean="0"/>
          </a:p>
          <a:p>
            <a:pPr lvl="1"/>
            <a:r>
              <a:rPr lang="cs-CZ" dirty="0" smtClean="0"/>
              <a:t>MS </a:t>
            </a:r>
            <a:r>
              <a:rPr lang="cs-CZ" dirty="0" err="1" smtClean="0"/>
              <a:t>Teams</a:t>
            </a:r>
            <a:r>
              <a:rPr lang="cs-CZ" dirty="0" smtClean="0"/>
              <a:t> (zadání, schůzky, práce v </a:t>
            </a:r>
            <a:r>
              <a:rPr lang="cs-CZ" dirty="0" err="1" smtClean="0"/>
              <a:t>celě</a:t>
            </a:r>
            <a:r>
              <a:rPr lang="cs-CZ" dirty="0" smtClean="0"/>
              <a:t> skupině i skupinkách)</a:t>
            </a:r>
          </a:p>
          <a:p>
            <a:pPr lvl="1"/>
            <a:r>
              <a:rPr lang="cs-CZ" dirty="0" smtClean="0"/>
              <a:t>Webové stránky: en.islcollective.com, liveworkseets.com, helpforenglish.cz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Název projektu: Online digitální platforma s informacemi pro pedagogy a management škol v přeshraničním regionu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41911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324</TotalTime>
  <Words>346</Words>
  <Application>Microsoft Office PowerPoint</Application>
  <PresentationFormat>Širokoúhlá obrazovka</PresentationFormat>
  <Paragraphs>53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Times New Roman</vt:lpstr>
      <vt:lpstr>Wingdings 3</vt:lpstr>
      <vt:lpstr>Ion</vt:lpstr>
      <vt:lpstr>Výuka cizích jazyků na SZŠ</vt:lpstr>
      <vt:lpstr> Koho jazyky vyučujeme?</vt:lpstr>
      <vt:lpstr> Střední škola </vt:lpstr>
      <vt:lpstr> Doplňky k výuce AJ</vt:lpstr>
      <vt:lpstr> Cambridge Exam Center</vt:lpstr>
      <vt:lpstr> Fullbrightovo stipendium </vt:lpstr>
      <vt:lpstr> Vyšší odborná škola</vt:lpstr>
      <vt:lpstr> Výuka Aj v době pandemie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Vzdělávání na dálku v základních a středních školách   Tematická zpráva ČŠI</dc:title>
  <dc:creator>User</dc:creator>
  <cp:lastModifiedBy>Miluše Matějcová</cp:lastModifiedBy>
  <cp:revision>74</cp:revision>
  <dcterms:created xsi:type="dcterms:W3CDTF">2021-11-21T18:16:47Z</dcterms:created>
  <dcterms:modified xsi:type="dcterms:W3CDTF">2022-04-05T21:03:26Z</dcterms:modified>
</cp:coreProperties>
</file>