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9" r:id="rId4"/>
    <p:sldId id="272" r:id="rId5"/>
    <p:sldId id="274" r:id="rId6"/>
    <p:sldId id="258" r:id="rId7"/>
    <p:sldId id="260" r:id="rId8"/>
    <p:sldId id="273" r:id="rId9"/>
    <p:sldId id="262" r:id="rId10"/>
    <p:sldId id="263" r:id="rId11"/>
    <p:sldId id="276" r:id="rId12"/>
    <p:sldId id="277" r:id="rId13"/>
    <p:sldId id="279" r:id="rId14"/>
    <p:sldId id="275" r:id="rId15"/>
    <p:sldId id="264" r:id="rId16"/>
    <p:sldId id="278" r:id="rId17"/>
    <p:sldId id="265" r:id="rId18"/>
    <p:sldId id="266" r:id="rId19"/>
    <p:sldId id="280" r:id="rId20"/>
    <p:sldId id="271" r:id="rId21"/>
  </p:sldIdLst>
  <p:sldSz cx="12192000" cy="6858000"/>
  <p:notesSz cx="7559675" cy="106918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F74ECC-A0F1-4002-A659-7772323AE652}" v="105" dt="2023-01-24T21:46:37.573"/>
    <p1510:client id="{B8F7D1AF-2090-D0B1-428A-8E8255CFB862}" v="2" dt="2023-01-24T23:09:07.6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iotr Kędziora" userId="fa4f0135-3f01-4265-87e5-5068b0ed66c0" providerId="ADAL" clId="{0BC1637A-457C-48B4-85D4-F8D5BED262A4}"/>
    <pc:docChg chg="undo custSel addSld delSld modSld sldOrd">
      <pc:chgData name="Piotr Kędziora" userId="fa4f0135-3f01-4265-87e5-5068b0ed66c0" providerId="ADAL" clId="{0BC1637A-457C-48B4-85D4-F8D5BED262A4}" dt="2023-01-25T09:50:38.025" v="2304" actId="680"/>
      <pc:docMkLst>
        <pc:docMk/>
      </pc:docMkLst>
      <pc:sldChg chg="addSp delSp modSp mod">
        <pc:chgData name="Piotr Kędziora" userId="fa4f0135-3f01-4265-87e5-5068b0ed66c0" providerId="ADAL" clId="{0BC1637A-457C-48B4-85D4-F8D5BED262A4}" dt="2023-01-25T09:50:14.110" v="2303" actId="2710"/>
        <pc:sldMkLst>
          <pc:docMk/>
          <pc:sldMk cId="0" sldId="256"/>
        </pc:sldMkLst>
        <pc:spChg chg="add mod ord">
          <ac:chgData name="Piotr Kędziora" userId="fa4f0135-3f01-4265-87e5-5068b0ed66c0" providerId="ADAL" clId="{0BC1637A-457C-48B4-85D4-F8D5BED262A4}" dt="2023-01-25T09:49:24.097" v="2249" actId="14100"/>
          <ac:spMkLst>
            <pc:docMk/>
            <pc:sldMk cId="0" sldId="256"/>
            <ac:spMk id="2" creationId="{A5C5ADF2-71AD-E7A8-5499-EF9268FF2A3A}"/>
          </ac:spMkLst>
        </pc:spChg>
        <pc:spChg chg="add mod">
          <ac:chgData name="Piotr Kędziora" userId="fa4f0135-3f01-4265-87e5-5068b0ed66c0" providerId="ADAL" clId="{0BC1637A-457C-48B4-85D4-F8D5BED262A4}" dt="2023-01-25T09:50:14.110" v="2303" actId="2710"/>
          <ac:spMkLst>
            <pc:docMk/>
            <pc:sldMk cId="0" sldId="256"/>
            <ac:spMk id="3" creationId="{5DDA9D99-B449-1FF2-9B31-D8AEE8BDD42C}"/>
          </ac:spMkLst>
        </pc:spChg>
        <pc:spChg chg="add mod">
          <ac:chgData name="Piotr Kędziora" userId="fa4f0135-3f01-4265-87e5-5068b0ed66c0" providerId="ADAL" clId="{0BC1637A-457C-48B4-85D4-F8D5BED262A4}" dt="2023-01-25T09:00:29.071" v="1696" actId="20577"/>
          <ac:spMkLst>
            <pc:docMk/>
            <pc:sldMk cId="0" sldId="256"/>
            <ac:spMk id="4" creationId="{B9DC38A5-4B87-94FE-3A43-E0EBD3E973DD}"/>
          </ac:spMkLst>
        </pc:spChg>
        <pc:spChg chg="del">
          <ac:chgData name="Piotr Kędziora" userId="fa4f0135-3f01-4265-87e5-5068b0ed66c0" providerId="ADAL" clId="{0BC1637A-457C-48B4-85D4-F8D5BED262A4}" dt="2023-01-25T09:00:16.955" v="1695" actId="478"/>
          <ac:spMkLst>
            <pc:docMk/>
            <pc:sldMk cId="0" sldId="256"/>
            <ac:spMk id="42" creationId="{00000000-0000-0000-0000-000000000000}"/>
          </ac:spMkLst>
        </pc:spChg>
      </pc:sldChg>
      <pc:sldChg chg="addSp delSp modSp mod">
        <pc:chgData name="Piotr Kędziora" userId="fa4f0135-3f01-4265-87e5-5068b0ed66c0" providerId="ADAL" clId="{0BC1637A-457C-48B4-85D4-F8D5BED262A4}" dt="2023-01-25T09:05:18.092" v="1714" actId="13926"/>
        <pc:sldMkLst>
          <pc:docMk/>
          <pc:sldMk cId="0" sldId="257"/>
        </pc:sldMkLst>
        <pc:spChg chg="add mod">
          <ac:chgData name="Piotr Kędziora" userId="fa4f0135-3f01-4265-87e5-5068b0ed66c0" providerId="ADAL" clId="{0BC1637A-457C-48B4-85D4-F8D5BED262A4}" dt="2023-01-25T09:05:18.092" v="1714" actId="13926"/>
          <ac:spMkLst>
            <pc:docMk/>
            <pc:sldMk cId="0" sldId="257"/>
            <ac:spMk id="3" creationId="{4C71E0B8-5826-5BA5-77D7-60B54845C34C}"/>
          </ac:spMkLst>
        </pc:spChg>
        <pc:spChg chg="add mod">
          <ac:chgData name="Piotr Kędziora" userId="fa4f0135-3f01-4265-87e5-5068b0ed66c0" providerId="ADAL" clId="{0BC1637A-457C-48B4-85D4-F8D5BED262A4}" dt="2023-01-25T09:04:22.116" v="1709" actId="478"/>
          <ac:spMkLst>
            <pc:docMk/>
            <pc:sldMk cId="0" sldId="257"/>
            <ac:spMk id="5" creationId="{0BB33F3F-41D3-B300-A99E-C4BC54FB07F9}"/>
          </ac:spMkLst>
        </pc:spChg>
        <pc:spChg chg="del">
          <ac:chgData name="Piotr Kędziora" userId="fa4f0135-3f01-4265-87e5-5068b0ed66c0" providerId="ADAL" clId="{0BC1637A-457C-48B4-85D4-F8D5BED262A4}" dt="2023-01-25T09:04:22.116" v="1709" actId="478"/>
          <ac:spMkLst>
            <pc:docMk/>
            <pc:sldMk cId="0" sldId="257"/>
            <ac:spMk id="47" creationId="{00000000-0000-0000-0000-000000000000}"/>
          </ac:spMkLst>
        </pc:spChg>
      </pc:sldChg>
      <pc:sldChg chg="ord">
        <pc:chgData name="Piotr Kędziora" userId="fa4f0135-3f01-4265-87e5-5068b0ed66c0" providerId="ADAL" clId="{0BC1637A-457C-48B4-85D4-F8D5BED262A4}" dt="2023-01-25T09:12:12.431" v="1742"/>
        <pc:sldMkLst>
          <pc:docMk/>
          <pc:sldMk cId="0" sldId="258"/>
        </pc:sldMkLst>
      </pc:sldChg>
      <pc:sldChg chg="addSp delSp modSp mod">
        <pc:chgData name="Piotr Kędziora" userId="fa4f0135-3f01-4265-87e5-5068b0ed66c0" providerId="ADAL" clId="{0BC1637A-457C-48B4-85D4-F8D5BED262A4}" dt="2023-01-25T09:09:45.028" v="1734" actId="1076"/>
        <pc:sldMkLst>
          <pc:docMk/>
          <pc:sldMk cId="0" sldId="259"/>
        </pc:sldMkLst>
        <pc:grpChg chg="add mod">
          <ac:chgData name="Piotr Kędziora" userId="fa4f0135-3f01-4265-87e5-5068b0ed66c0" providerId="ADAL" clId="{0BC1637A-457C-48B4-85D4-F8D5BED262A4}" dt="2023-01-25T09:07:41.657" v="1721" actId="164"/>
          <ac:grpSpMkLst>
            <pc:docMk/>
            <pc:sldMk cId="0" sldId="259"/>
            <ac:grpSpMk id="2" creationId="{39B4B707-1562-5267-824E-1DBFCA024AB3}"/>
          </ac:grpSpMkLst>
        </pc:grpChg>
        <pc:picChg chg="add mod">
          <ac:chgData name="Piotr Kędziora" userId="fa4f0135-3f01-4265-87e5-5068b0ed66c0" providerId="ADAL" clId="{0BC1637A-457C-48B4-85D4-F8D5BED262A4}" dt="2023-01-25T09:08:28.685" v="1729" actId="1076"/>
          <ac:picMkLst>
            <pc:docMk/>
            <pc:sldMk cId="0" sldId="259"/>
            <ac:picMk id="4" creationId="{B8CF4633-A4F5-475E-AB9C-C5BAAFA3F177}"/>
          </ac:picMkLst>
        </pc:picChg>
        <pc:picChg chg="add mod">
          <ac:chgData name="Piotr Kędziora" userId="fa4f0135-3f01-4265-87e5-5068b0ed66c0" providerId="ADAL" clId="{0BC1637A-457C-48B4-85D4-F8D5BED262A4}" dt="2023-01-25T09:09:45.028" v="1734" actId="1076"/>
          <ac:picMkLst>
            <pc:docMk/>
            <pc:sldMk cId="0" sldId="259"/>
            <ac:picMk id="5" creationId="{EC5F5EBF-542D-9BB1-EFDC-F9D502538330}"/>
          </ac:picMkLst>
        </pc:picChg>
        <pc:picChg chg="mod">
          <ac:chgData name="Piotr Kędziora" userId="fa4f0135-3f01-4265-87e5-5068b0ed66c0" providerId="ADAL" clId="{0BC1637A-457C-48B4-85D4-F8D5BED262A4}" dt="2023-01-25T09:07:53.913" v="1726" actId="1076"/>
          <ac:picMkLst>
            <pc:docMk/>
            <pc:sldMk cId="0" sldId="259"/>
            <ac:picMk id="53" creationId="{00000000-0000-0000-0000-000000000000}"/>
          </ac:picMkLst>
        </pc:picChg>
        <pc:picChg chg="add del mod">
          <ac:chgData name="Piotr Kędziora" userId="fa4f0135-3f01-4265-87e5-5068b0ed66c0" providerId="ADAL" clId="{0BC1637A-457C-48B4-85D4-F8D5BED262A4}" dt="2023-01-25T09:07:54.386" v="1727"/>
          <ac:picMkLst>
            <pc:docMk/>
            <pc:sldMk cId="0" sldId="259"/>
            <ac:picMk id="1026" creationId="{C3018C57-F335-D61B-B534-34D4BCB6879A}"/>
          </ac:picMkLst>
        </pc:picChg>
      </pc:sldChg>
      <pc:sldChg chg="modSp mod">
        <pc:chgData name="Piotr Kędziora" userId="fa4f0135-3f01-4265-87e5-5068b0ed66c0" providerId="ADAL" clId="{0BC1637A-457C-48B4-85D4-F8D5BED262A4}" dt="2023-01-25T09:20:24.272" v="1829" actId="207"/>
        <pc:sldMkLst>
          <pc:docMk/>
          <pc:sldMk cId="0" sldId="260"/>
        </pc:sldMkLst>
        <pc:spChg chg="mod">
          <ac:chgData name="Piotr Kędziora" userId="fa4f0135-3f01-4265-87e5-5068b0ed66c0" providerId="ADAL" clId="{0BC1637A-457C-48B4-85D4-F8D5BED262A4}" dt="2023-01-25T09:20:24.272" v="1829" actId="207"/>
          <ac:spMkLst>
            <pc:docMk/>
            <pc:sldMk cId="0" sldId="260"/>
            <ac:spMk id="2" creationId="{BF71A2E6-19A2-03EC-534B-3210A8201FA6}"/>
          </ac:spMkLst>
        </pc:spChg>
        <pc:spChg chg="mod">
          <ac:chgData name="Piotr Kędziora" userId="fa4f0135-3f01-4265-87e5-5068b0ed66c0" providerId="ADAL" clId="{0BC1637A-457C-48B4-85D4-F8D5BED262A4}" dt="2023-01-25T09:19:10.768" v="1825" actId="13822"/>
          <ac:spMkLst>
            <pc:docMk/>
            <pc:sldMk cId="0" sldId="260"/>
            <ac:spMk id="58" creationId="{00000000-0000-0000-0000-000000000000}"/>
          </ac:spMkLst>
        </pc:spChg>
      </pc:sldChg>
      <pc:sldChg chg="addSp delSp modSp mod">
        <pc:chgData name="Piotr Kędziora" userId="fa4f0135-3f01-4265-87e5-5068b0ed66c0" providerId="ADAL" clId="{0BC1637A-457C-48B4-85D4-F8D5BED262A4}" dt="2023-01-25T09:34:41.491" v="1966"/>
        <pc:sldMkLst>
          <pc:docMk/>
          <pc:sldMk cId="0" sldId="262"/>
        </pc:sldMkLst>
        <pc:spChg chg="add del mod">
          <ac:chgData name="Piotr Kędziora" userId="fa4f0135-3f01-4265-87e5-5068b0ed66c0" providerId="ADAL" clId="{0BC1637A-457C-48B4-85D4-F8D5BED262A4}" dt="2023-01-25T09:34:41.491" v="1966"/>
          <ac:spMkLst>
            <pc:docMk/>
            <pc:sldMk cId="0" sldId="262"/>
            <ac:spMk id="2" creationId="{13E91AE2-3468-5F39-55C7-E293DC7D27C9}"/>
          </ac:spMkLst>
        </pc:spChg>
        <pc:spChg chg="mod">
          <ac:chgData name="Piotr Kędziora" userId="fa4f0135-3f01-4265-87e5-5068b0ed66c0" providerId="ADAL" clId="{0BC1637A-457C-48B4-85D4-F8D5BED262A4}" dt="2023-01-25T09:30:01.531" v="1898" actId="122"/>
          <ac:spMkLst>
            <pc:docMk/>
            <pc:sldMk cId="0" sldId="262"/>
            <ac:spMk id="66" creationId="{00000000-0000-0000-0000-000000000000}"/>
          </ac:spMkLst>
        </pc:spChg>
        <pc:spChg chg="mod">
          <ac:chgData name="Piotr Kędziora" userId="fa4f0135-3f01-4265-87e5-5068b0ed66c0" providerId="ADAL" clId="{0BC1637A-457C-48B4-85D4-F8D5BED262A4}" dt="2023-01-25T09:34:12.181" v="1961" actId="14100"/>
          <ac:spMkLst>
            <pc:docMk/>
            <pc:sldMk cId="0" sldId="262"/>
            <ac:spMk id="67" creationId="{00000000-0000-0000-0000-000000000000}"/>
          </ac:spMkLst>
        </pc:spChg>
        <pc:picChg chg="mod">
          <ac:chgData name="Piotr Kędziora" userId="fa4f0135-3f01-4265-87e5-5068b0ed66c0" providerId="ADAL" clId="{0BC1637A-457C-48B4-85D4-F8D5BED262A4}" dt="2023-01-25T09:34:31.190" v="1964" actId="14100"/>
          <ac:picMkLst>
            <pc:docMk/>
            <pc:sldMk cId="0" sldId="262"/>
            <ac:picMk id="65" creationId="{00000000-0000-0000-0000-000000000000}"/>
          </ac:picMkLst>
        </pc:picChg>
      </pc:sldChg>
      <pc:sldChg chg="modSp mod">
        <pc:chgData name="Piotr Kędziora" userId="fa4f0135-3f01-4265-87e5-5068b0ed66c0" providerId="ADAL" clId="{0BC1637A-457C-48B4-85D4-F8D5BED262A4}" dt="2023-01-25T09:38:06.847" v="2023" actId="20577"/>
        <pc:sldMkLst>
          <pc:docMk/>
          <pc:sldMk cId="0" sldId="263"/>
        </pc:sldMkLst>
        <pc:spChg chg="mod">
          <ac:chgData name="Piotr Kędziora" userId="fa4f0135-3f01-4265-87e5-5068b0ed66c0" providerId="ADAL" clId="{0BC1637A-457C-48B4-85D4-F8D5BED262A4}" dt="2023-01-25T09:38:06.847" v="2023" actId="20577"/>
          <ac:spMkLst>
            <pc:docMk/>
            <pc:sldMk cId="0" sldId="263"/>
            <ac:spMk id="7" creationId="{18B902F9-3D40-4AB5-10A7-A5D90688EA9A}"/>
          </ac:spMkLst>
        </pc:spChg>
        <pc:picChg chg="mod">
          <ac:chgData name="Piotr Kędziora" userId="fa4f0135-3f01-4265-87e5-5068b0ed66c0" providerId="ADAL" clId="{0BC1637A-457C-48B4-85D4-F8D5BED262A4}" dt="2023-01-25T09:37:41.942" v="1989" actId="1076"/>
          <ac:picMkLst>
            <pc:docMk/>
            <pc:sldMk cId="0" sldId="263"/>
            <ac:picMk id="69" creationId="{00000000-0000-0000-0000-000000000000}"/>
          </ac:picMkLst>
        </pc:picChg>
      </pc:sldChg>
      <pc:sldChg chg="addSp modSp mod">
        <pc:chgData name="Piotr Kędziora" userId="fa4f0135-3f01-4265-87e5-5068b0ed66c0" providerId="ADAL" clId="{0BC1637A-457C-48B4-85D4-F8D5BED262A4}" dt="2023-01-25T09:45:09.886" v="2208" actId="14100"/>
        <pc:sldMkLst>
          <pc:docMk/>
          <pc:sldMk cId="0" sldId="264"/>
        </pc:sldMkLst>
        <pc:spChg chg="mod">
          <ac:chgData name="Piotr Kędziora" userId="fa4f0135-3f01-4265-87e5-5068b0ed66c0" providerId="ADAL" clId="{0BC1637A-457C-48B4-85D4-F8D5BED262A4}" dt="2023-01-24T11:58:01.545" v="1689" actId="1076"/>
          <ac:spMkLst>
            <pc:docMk/>
            <pc:sldMk cId="0" sldId="264"/>
            <ac:spMk id="2" creationId="{7108AB8E-0254-6539-35C7-6CAA4B8FA279}"/>
          </ac:spMkLst>
        </pc:spChg>
        <pc:spChg chg="mod">
          <ac:chgData name="Piotr Kędziora" userId="fa4f0135-3f01-4265-87e5-5068b0ed66c0" providerId="ADAL" clId="{0BC1637A-457C-48B4-85D4-F8D5BED262A4}" dt="2023-01-25T09:44:06.630" v="2200" actId="3626"/>
          <ac:spMkLst>
            <pc:docMk/>
            <pc:sldMk cId="0" sldId="264"/>
            <ac:spMk id="4" creationId="{DB537668-308D-BCA0-CB9F-59FF864924B5}"/>
          </ac:spMkLst>
        </pc:spChg>
        <pc:picChg chg="add mod">
          <ac:chgData name="Piotr Kędziora" userId="fa4f0135-3f01-4265-87e5-5068b0ed66c0" providerId="ADAL" clId="{0BC1637A-457C-48B4-85D4-F8D5BED262A4}" dt="2023-01-25T09:45:09.886" v="2208" actId="14100"/>
          <ac:picMkLst>
            <pc:docMk/>
            <pc:sldMk cId="0" sldId="264"/>
            <ac:picMk id="3" creationId="{AE00D997-C8CD-C17D-0FAD-4E6C5D91FCC8}"/>
          </ac:picMkLst>
        </pc:picChg>
      </pc:sldChg>
      <pc:sldChg chg="modSp mod">
        <pc:chgData name="Piotr Kędziora" userId="fa4f0135-3f01-4265-87e5-5068b0ed66c0" providerId="ADAL" clId="{0BC1637A-457C-48B4-85D4-F8D5BED262A4}" dt="2023-01-25T09:48:15.983" v="2245" actId="1076"/>
        <pc:sldMkLst>
          <pc:docMk/>
          <pc:sldMk cId="0" sldId="265"/>
        </pc:sldMkLst>
        <pc:spChg chg="mod">
          <ac:chgData name="Piotr Kędziora" userId="fa4f0135-3f01-4265-87e5-5068b0ed66c0" providerId="ADAL" clId="{0BC1637A-457C-48B4-85D4-F8D5BED262A4}" dt="2023-01-25T09:48:15.983" v="2245" actId="1076"/>
          <ac:spMkLst>
            <pc:docMk/>
            <pc:sldMk cId="0" sldId="265"/>
            <ac:spMk id="79" creationId="{00000000-0000-0000-0000-000000000000}"/>
          </ac:spMkLst>
        </pc:spChg>
      </pc:sldChg>
      <pc:sldChg chg="del">
        <pc:chgData name="Piotr Kędziora" userId="fa4f0135-3f01-4265-87e5-5068b0ed66c0" providerId="ADAL" clId="{0BC1637A-457C-48B4-85D4-F8D5BED262A4}" dt="2023-01-24T11:53:03.278" v="1261" actId="47"/>
        <pc:sldMkLst>
          <pc:docMk/>
          <pc:sldMk cId="0" sldId="267"/>
        </pc:sldMkLst>
      </pc:sldChg>
      <pc:sldChg chg="del">
        <pc:chgData name="Piotr Kędziora" userId="fa4f0135-3f01-4265-87e5-5068b0ed66c0" providerId="ADAL" clId="{0BC1637A-457C-48B4-85D4-F8D5BED262A4}" dt="2023-01-24T11:53:00.974" v="1260" actId="47"/>
        <pc:sldMkLst>
          <pc:docMk/>
          <pc:sldMk cId="0" sldId="268"/>
        </pc:sldMkLst>
      </pc:sldChg>
      <pc:sldChg chg="del">
        <pc:chgData name="Piotr Kędziora" userId="fa4f0135-3f01-4265-87e5-5068b0ed66c0" providerId="ADAL" clId="{0BC1637A-457C-48B4-85D4-F8D5BED262A4}" dt="2023-01-24T11:52:58.469" v="1259" actId="47"/>
        <pc:sldMkLst>
          <pc:docMk/>
          <pc:sldMk cId="0" sldId="269"/>
        </pc:sldMkLst>
      </pc:sldChg>
      <pc:sldChg chg="del">
        <pc:chgData name="Piotr Kędziora" userId="fa4f0135-3f01-4265-87e5-5068b0ed66c0" providerId="ADAL" clId="{0BC1637A-457C-48B4-85D4-F8D5BED262A4}" dt="2023-01-24T11:52:55.423" v="1258" actId="47"/>
        <pc:sldMkLst>
          <pc:docMk/>
          <pc:sldMk cId="0" sldId="270"/>
        </pc:sldMkLst>
      </pc:sldChg>
      <pc:sldChg chg="addSp modSp mod">
        <pc:chgData name="Piotr Kędziora" userId="fa4f0135-3f01-4265-87e5-5068b0ed66c0" providerId="ADAL" clId="{0BC1637A-457C-48B4-85D4-F8D5BED262A4}" dt="2023-01-25T09:11:09.972" v="1738" actId="14100"/>
        <pc:sldMkLst>
          <pc:docMk/>
          <pc:sldMk cId="2621163904" sldId="272"/>
        </pc:sldMkLst>
        <pc:picChg chg="add mod">
          <ac:chgData name="Piotr Kędziora" userId="fa4f0135-3f01-4265-87e5-5068b0ed66c0" providerId="ADAL" clId="{0BC1637A-457C-48B4-85D4-F8D5BED262A4}" dt="2023-01-25T09:11:09.972" v="1738" actId="14100"/>
          <ac:picMkLst>
            <pc:docMk/>
            <pc:sldMk cId="2621163904" sldId="272"/>
            <ac:picMk id="3" creationId="{73906CC5-1D68-1264-7D32-21AA610A7E1F}"/>
          </ac:picMkLst>
        </pc:picChg>
      </pc:sldChg>
      <pc:sldChg chg="modSp mod">
        <pc:chgData name="Piotr Kędziora" userId="fa4f0135-3f01-4265-87e5-5068b0ed66c0" providerId="ADAL" clId="{0BC1637A-457C-48B4-85D4-F8D5BED262A4}" dt="2023-01-25T09:28:09.947" v="1889"/>
        <pc:sldMkLst>
          <pc:docMk/>
          <pc:sldMk cId="41118903" sldId="273"/>
        </pc:sldMkLst>
        <pc:graphicFrameChg chg="mod">
          <ac:chgData name="Piotr Kędziora" userId="fa4f0135-3f01-4265-87e5-5068b0ed66c0" providerId="ADAL" clId="{0BC1637A-457C-48B4-85D4-F8D5BED262A4}" dt="2023-01-25T09:28:09.947" v="1889"/>
          <ac:graphicFrameMkLst>
            <pc:docMk/>
            <pc:sldMk cId="41118903" sldId="273"/>
            <ac:graphicFrameMk id="4" creationId="{A0FAF581-893F-B40E-13E5-331801875ADF}"/>
          </ac:graphicFrameMkLst>
        </pc:graphicFrameChg>
      </pc:sldChg>
      <pc:sldChg chg="addSp modSp mod ord">
        <pc:chgData name="Piotr Kędziora" userId="fa4f0135-3f01-4265-87e5-5068b0ed66c0" providerId="ADAL" clId="{0BC1637A-457C-48B4-85D4-F8D5BED262A4}" dt="2023-01-25T09:19:45.784" v="1826" actId="17032"/>
        <pc:sldMkLst>
          <pc:docMk/>
          <pc:sldMk cId="176315685" sldId="274"/>
        </pc:sldMkLst>
        <pc:spChg chg="mod">
          <ac:chgData name="Piotr Kędziora" userId="fa4f0135-3f01-4265-87e5-5068b0ed66c0" providerId="ADAL" clId="{0BC1637A-457C-48B4-85D4-F8D5BED262A4}" dt="2023-01-25T09:19:45.784" v="1826" actId="17032"/>
          <ac:spMkLst>
            <pc:docMk/>
            <pc:sldMk cId="176315685" sldId="274"/>
            <ac:spMk id="2" creationId="{D82085D4-F6AC-EFC8-73AA-68AEC063C0F0}"/>
          </ac:spMkLst>
        </pc:spChg>
        <pc:spChg chg="mod">
          <ac:chgData name="Piotr Kędziora" userId="fa4f0135-3f01-4265-87e5-5068b0ed66c0" providerId="ADAL" clId="{0BC1637A-457C-48B4-85D4-F8D5BED262A4}" dt="2023-01-25T09:13:18.882" v="1796" actId="20577"/>
          <ac:spMkLst>
            <pc:docMk/>
            <pc:sldMk cId="176315685" sldId="274"/>
            <ac:spMk id="3" creationId="{1FE5C1CD-98CF-AA6A-3C42-77D365070729}"/>
          </ac:spMkLst>
        </pc:spChg>
        <pc:picChg chg="add mod">
          <ac:chgData name="Piotr Kędziora" userId="fa4f0135-3f01-4265-87e5-5068b0ed66c0" providerId="ADAL" clId="{0BC1637A-457C-48B4-85D4-F8D5BED262A4}" dt="2023-01-25T09:15:32.301" v="1816" actId="1076"/>
          <ac:picMkLst>
            <pc:docMk/>
            <pc:sldMk cId="176315685" sldId="274"/>
            <ac:picMk id="6" creationId="{782EBA6C-47EE-6310-8284-B17C9987DDB6}"/>
          </ac:picMkLst>
        </pc:picChg>
        <pc:picChg chg="add mod">
          <ac:chgData name="Piotr Kędziora" userId="fa4f0135-3f01-4265-87e5-5068b0ed66c0" providerId="ADAL" clId="{0BC1637A-457C-48B4-85D4-F8D5BED262A4}" dt="2023-01-25T09:15:23.525" v="1811" actId="14100"/>
          <ac:picMkLst>
            <pc:docMk/>
            <pc:sldMk cId="176315685" sldId="274"/>
            <ac:picMk id="7" creationId="{4683FAEC-F6D0-E7EC-B38D-D836A10A1593}"/>
          </ac:picMkLst>
        </pc:picChg>
        <pc:picChg chg="add mod">
          <ac:chgData name="Piotr Kędziora" userId="fa4f0135-3f01-4265-87e5-5068b0ed66c0" providerId="ADAL" clId="{0BC1637A-457C-48B4-85D4-F8D5BED262A4}" dt="2023-01-25T09:18:14.908" v="1824" actId="14100"/>
          <ac:picMkLst>
            <pc:docMk/>
            <pc:sldMk cId="176315685" sldId="274"/>
            <ac:picMk id="8" creationId="{6647741A-B268-E2D9-022B-EECE30C84A70}"/>
          </ac:picMkLst>
        </pc:picChg>
      </pc:sldChg>
      <pc:sldChg chg="addSp modSp mod">
        <pc:chgData name="Piotr Kędziora" userId="fa4f0135-3f01-4265-87e5-5068b0ed66c0" providerId="ADAL" clId="{0BC1637A-457C-48B4-85D4-F8D5BED262A4}" dt="2023-01-25T09:43:33.078" v="2192" actId="1076"/>
        <pc:sldMkLst>
          <pc:docMk/>
          <pc:sldMk cId="3268524576" sldId="275"/>
        </pc:sldMkLst>
        <pc:spChg chg="mod">
          <ac:chgData name="Piotr Kędziora" userId="fa4f0135-3f01-4265-87e5-5068b0ed66c0" providerId="ADAL" clId="{0BC1637A-457C-48B4-85D4-F8D5BED262A4}" dt="2023-01-25T09:43:14.806" v="2186" actId="255"/>
          <ac:spMkLst>
            <pc:docMk/>
            <pc:sldMk cId="3268524576" sldId="275"/>
            <ac:spMk id="2" creationId="{1073DF22-0AEF-B3DB-750D-C557AD7E17A2}"/>
          </ac:spMkLst>
        </pc:spChg>
        <pc:picChg chg="add mod">
          <ac:chgData name="Piotr Kędziora" userId="fa4f0135-3f01-4265-87e5-5068b0ed66c0" providerId="ADAL" clId="{0BC1637A-457C-48B4-85D4-F8D5BED262A4}" dt="2023-01-25T09:43:33.078" v="2192" actId="1076"/>
          <ac:picMkLst>
            <pc:docMk/>
            <pc:sldMk cId="3268524576" sldId="275"/>
            <ac:picMk id="3" creationId="{32CB8B3E-C5F7-0A6C-F887-2448E6BB8903}"/>
          </ac:picMkLst>
        </pc:picChg>
        <pc:picChg chg="add mod">
          <ac:chgData name="Piotr Kędziora" userId="fa4f0135-3f01-4265-87e5-5068b0ed66c0" providerId="ADAL" clId="{0BC1637A-457C-48B4-85D4-F8D5BED262A4}" dt="2023-01-25T09:43:22.966" v="2188" actId="1076"/>
          <ac:picMkLst>
            <pc:docMk/>
            <pc:sldMk cId="3268524576" sldId="275"/>
            <ac:picMk id="4" creationId="{58E982C7-9018-B0B1-28EB-9F869C1BFB9B}"/>
          </ac:picMkLst>
        </pc:picChg>
      </pc:sldChg>
      <pc:sldChg chg="modSp mod">
        <pc:chgData name="Piotr Kędziora" userId="fa4f0135-3f01-4265-87e5-5068b0ed66c0" providerId="ADAL" clId="{0BC1637A-457C-48B4-85D4-F8D5BED262A4}" dt="2023-01-25T09:36:40.191" v="1975" actId="20577"/>
        <pc:sldMkLst>
          <pc:docMk/>
          <pc:sldMk cId="3853282846" sldId="276"/>
        </pc:sldMkLst>
        <pc:spChg chg="mod">
          <ac:chgData name="Piotr Kędziora" userId="fa4f0135-3f01-4265-87e5-5068b0ed66c0" providerId="ADAL" clId="{0BC1637A-457C-48B4-85D4-F8D5BED262A4}" dt="2023-01-25T09:36:40.191" v="1975" actId="20577"/>
          <ac:spMkLst>
            <pc:docMk/>
            <pc:sldMk cId="3853282846" sldId="276"/>
            <ac:spMk id="6" creationId="{E07EB711-158F-A8CB-FFAB-0BC95F759817}"/>
          </ac:spMkLst>
        </pc:spChg>
      </pc:sldChg>
      <pc:sldChg chg="modSp mod">
        <pc:chgData name="Piotr Kędziora" userId="fa4f0135-3f01-4265-87e5-5068b0ed66c0" providerId="ADAL" clId="{0BC1637A-457C-48B4-85D4-F8D5BED262A4}" dt="2023-01-24T11:50:31.314" v="1253" actId="20577"/>
        <pc:sldMkLst>
          <pc:docMk/>
          <pc:sldMk cId="2182008033" sldId="277"/>
        </pc:sldMkLst>
        <pc:spChg chg="mod">
          <ac:chgData name="Piotr Kędziora" userId="fa4f0135-3f01-4265-87e5-5068b0ed66c0" providerId="ADAL" clId="{0BC1637A-457C-48B4-85D4-F8D5BED262A4}" dt="2023-01-24T11:50:31.314" v="1253" actId="20577"/>
          <ac:spMkLst>
            <pc:docMk/>
            <pc:sldMk cId="2182008033" sldId="277"/>
            <ac:spMk id="8" creationId="{F8A68312-E3D0-7305-F104-89C89595CCDE}"/>
          </ac:spMkLst>
        </pc:spChg>
        <pc:picChg chg="ord">
          <ac:chgData name="Piotr Kędziora" userId="fa4f0135-3f01-4265-87e5-5068b0ed66c0" providerId="ADAL" clId="{0BC1637A-457C-48B4-85D4-F8D5BED262A4}" dt="2023-01-24T11:35:16.717" v="9" actId="167"/>
          <ac:picMkLst>
            <pc:docMk/>
            <pc:sldMk cId="2182008033" sldId="277"/>
            <ac:picMk id="4" creationId="{9EFD5B79-8CE4-3DBF-1700-313E9B8C9F07}"/>
          </ac:picMkLst>
        </pc:picChg>
      </pc:sldChg>
      <pc:sldChg chg="addSp modSp mod ord">
        <pc:chgData name="Piotr Kędziora" userId="fa4f0135-3f01-4265-87e5-5068b0ed66c0" providerId="ADAL" clId="{0BC1637A-457C-48B4-85D4-F8D5BED262A4}" dt="2023-01-25T09:48:00.230" v="2243" actId="1076"/>
        <pc:sldMkLst>
          <pc:docMk/>
          <pc:sldMk cId="1430709753" sldId="278"/>
        </pc:sldMkLst>
        <pc:spChg chg="mod">
          <ac:chgData name="Piotr Kędziora" userId="fa4f0135-3f01-4265-87e5-5068b0ed66c0" providerId="ADAL" clId="{0BC1637A-457C-48B4-85D4-F8D5BED262A4}" dt="2023-01-25T09:45:57.116" v="2233" actId="20577"/>
          <ac:spMkLst>
            <pc:docMk/>
            <pc:sldMk cId="1430709753" sldId="278"/>
            <ac:spMk id="2" creationId="{8DB9BF4A-75E7-1411-E545-8ECC80ECCF8B}"/>
          </ac:spMkLst>
        </pc:spChg>
        <pc:picChg chg="add mod">
          <ac:chgData name="Piotr Kędziora" userId="fa4f0135-3f01-4265-87e5-5068b0ed66c0" providerId="ADAL" clId="{0BC1637A-457C-48B4-85D4-F8D5BED262A4}" dt="2023-01-25T09:46:55.919" v="2236" actId="1076"/>
          <ac:picMkLst>
            <pc:docMk/>
            <pc:sldMk cId="1430709753" sldId="278"/>
            <ac:picMk id="3" creationId="{6BBFE6B1-0979-AA1F-6FDD-50721D623D2B}"/>
          </ac:picMkLst>
        </pc:picChg>
        <pc:picChg chg="add mod">
          <ac:chgData name="Piotr Kędziora" userId="fa4f0135-3f01-4265-87e5-5068b0ed66c0" providerId="ADAL" clId="{0BC1637A-457C-48B4-85D4-F8D5BED262A4}" dt="2023-01-25T09:47:21.391" v="2238" actId="1076"/>
          <ac:picMkLst>
            <pc:docMk/>
            <pc:sldMk cId="1430709753" sldId="278"/>
            <ac:picMk id="7" creationId="{18AAB38B-283E-EE4D-8D4C-806E76DE1197}"/>
          </ac:picMkLst>
        </pc:picChg>
        <pc:picChg chg="add mod">
          <ac:chgData name="Piotr Kędziora" userId="fa4f0135-3f01-4265-87e5-5068b0ed66c0" providerId="ADAL" clId="{0BC1637A-457C-48B4-85D4-F8D5BED262A4}" dt="2023-01-25T09:48:00.230" v="2243" actId="1076"/>
          <ac:picMkLst>
            <pc:docMk/>
            <pc:sldMk cId="1430709753" sldId="278"/>
            <ac:picMk id="8" creationId="{A6261CB4-190F-965C-0141-6BE34FBB5AC9}"/>
          </ac:picMkLst>
        </pc:picChg>
      </pc:sldChg>
      <pc:sldChg chg="addSp delSp modSp new mod">
        <pc:chgData name="Piotr Kędziora" userId="fa4f0135-3f01-4265-87e5-5068b0ed66c0" providerId="ADAL" clId="{0BC1637A-457C-48B4-85D4-F8D5BED262A4}" dt="2023-01-25T09:39:56.830" v="2167" actId="255"/>
        <pc:sldMkLst>
          <pc:docMk/>
          <pc:sldMk cId="2977456178" sldId="279"/>
        </pc:sldMkLst>
        <pc:spChg chg="del">
          <ac:chgData name="Piotr Kędziora" userId="fa4f0135-3f01-4265-87e5-5068b0ed66c0" providerId="ADAL" clId="{0BC1637A-457C-48B4-85D4-F8D5BED262A4}" dt="2023-01-24T11:32:51.240" v="2" actId="478"/>
          <ac:spMkLst>
            <pc:docMk/>
            <pc:sldMk cId="2977456178" sldId="279"/>
            <ac:spMk id="2" creationId="{CB6EAD5B-EB76-A4B9-2378-8F8A9872764B}"/>
          </ac:spMkLst>
        </pc:spChg>
        <pc:spChg chg="del">
          <ac:chgData name="Piotr Kędziora" userId="fa4f0135-3f01-4265-87e5-5068b0ed66c0" providerId="ADAL" clId="{0BC1637A-457C-48B4-85D4-F8D5BED262A4}" dt="2023-01-24T11:32:48.902" v="1" actId="478"/>
          <ac:spMkLst>
            <pc:docMk/>
            <pc:sldMk cId="2977456178" sldId="279"/>
            <ac:spMk id="3" creationId="{70F33A57-0DBB-FBC0-26BE-F4AA37633959}"/>
          </ac:spMkLst>
        </pc:spChg>
        <pc:spChg chg="add mod">
          <ac:chgData name="Piotr Kędziora" userId="fa4f0135-3f01-4265-87e5-5068b0ed66c0" providerId="ADAL" clId="{0BC1637A-457C-48B4-85D4-F8D5BED262A4}" dt="2023-01-24T11:36:19.062" v="15"/>
          <ac:spMkLst>
            <pc:docMk/>
            <pc:sldMk cId="2977456178" sldId="279"/>
            <ac:spMk id="7" creationId="{E0ECC545-2CB3-19DE-638D-877D385C3B41}"/>
          </ac:spMkLst>
        </pc:spChg>
        <pc:spChg chg="add del mod">
          <ac:chgData name="Piotr Kędziora" userId="fa4f0135-3f01-4265-87e5-5068b0ed66c0" providerId="ADAL" clId="{0BC1637A-457C-48B4-85D4-F8D5BED262A4}" dt="2023-01-24T11:36:43.780" v="17" actId="478"/>
          <ac:spMkLst>
            <pc:docMk/>
            <pc:sldMk cId="2977456178" sldId="279"/>
            <ac:spMk id="8" creationId="{ED0BFFB9-D757-46A9-D278-3EECA49F70F6}"/>
          </ac:spMkLst>
        </pc:spChg>
        <pc:spChg chg="add mod">
          <ac:chgData name="Piotr Kędziora" userId="fa4f0135-3f01-4265-87e5-5068b0ed66c0" providerId="ADAL" clId="{0BC1637A-457C-48B4-85D4-F8D5BED262A4}" dt="2023-01-25T09:39:56.830" v="2167" actId="255"/>
          <ac:spMkLst>
            <pc:docMk/>
            <pc:sldMk cId="2977456178" sldId="279"/>
            <ac:spMk id="9" creationId="{733150DD-3D41-8C79-24B8-4587DCEB1B48}"/>
          </ac:spMkLst>
        </pc:spChg>
        <pc:picChg chg="add del mod">
          <ac:chgData name="Piotr Kędziora" userId="fa4f0135-3f01-4265-87e5-5068b0ed66c0" providerId="ADAL" clId="{0BC1637A-457C-48B4-85D4-F8D5BED262A4}" dt="2023-01-24T11:35:06.233" v="8" actId="478"/>
          <ac:picMkLst>
            <pc:docMk/>
            <pc:sldMk cId="2977456178" sldId="279"/>
            <ac:picMk id="4" creationId="{7EACF797-4218-3EF0-58CD-EAFE0B55A156}"/>
          </ac:picMkLst>
        </pc:picChg>
        <pc:picChg chg="add mod">
          <ac:chgData name="Piotr Kędziora" userId="fa4f0135-3f01-4265-87e5-5068b0ed66c0" providerId="ADAL" clId="{0BC1637A-457C-48B4-85D4-F8D5BED262A4}" dt="2023-01-24T11:35:30.393" v="11" actId="1076"/>
          <ac:picMkLst>
            <pc:docMk/>
            <pc:sldMk cId="2977456178" sldId="279"/>
            <ac:picMk id="5" creationId="{79550572-B1BF-06EB-FBFF-B6D11B41B75C}"/>
          </ac:picMkLst>
        </pc:picChg>
        <pc:picChg chg="add del mod">
          <ac:chgData name="Piotr Kędziora" userId="fa4f0135-3f01-4265-87e5-5068b0ed66c0" providerId="ADAL" clId="{0BC1637A-457C-48B4-85D4-F8D5BED262A4}" dt="2023-01-24T11:36:04.889" v="14" actId="478"/>
          <ac:picMkLst>
            <pc:docMk/>
            <pc:sldMk cId="2977456178" sldId="279"/>
            <ac:picMk id="6" creationId="{2FEC650A-B8AF-B650-54C7-EFC78ADF9DA7}"/>
          </ac:picMkLst>
        </pc:picChg>
        <pc:picChg chg="add mod">
          <ac:chgData name="Piotr Kędziora" userId="fa4f0135-3f01-4265-87e5-5068b0ed66c0" providerId="ADAL" clId="{0BC1637A-457C-48B4-85D4-F8D5BED262A4}" dt="2023-01-24T11:58:18.042" v="1690"/>
          <ac:picMkLst>
            <pc:docMk/>
            <pc:sldMk cId="2977456178" sldId="279"/>
            <ac:picMk id="10" creationId="{8898AE24-6B91-AA5B-B717-78832528E89D}"/>
          </ac:picMkLst>
        </pc:picChg>
      </pc:sldChg>
      <pc:sldChg chg="new del">
        <pc:chgData name="Piotr Kędziora" userId="fa4f0135-3f01-4265-87e5-5068b0ed66c0" providerId="ADAL" clId="{0BC1637A-457C-48B4-85D4-F8D5BED262A4}" dt="2023-01-24T11:54:45.467" v="1359" actId="47"/>
        <pc:sldMkLst>
          <pc:docMk/>
          <pc:sldMk cId="3568294751" sldId="280"/>
        </pc:sldMkLst>
      </pc:sldChg>
      <pc:sldChg chg="new">
        <pc:chgData name="Piotr Kędziora" userId="fa4f0135-3f01-4265-87e5-5068b0ed66c0" providerId="ADAL" clId="{0BC1637A-457C-48B4-85D4-F8D5BED262A4}" dt="2023-01-25T09:50:38.025" v="2304" actId="680"/>
        <pc:sldMkLst>
          <pc:docMk/>
          <pc:sldMk cId="3826979523" sldId="280"/>
        </pc:sldMkLst>
      </pc:sldChg>
    </pc:docChg>
  </pc:docChgLst>
  <pc:docChgLst>
    <pc:chgData name="Piotr Kędziora" userId="S::p.kedziora@psycholog-jg.pl::fa4f0135-3f01-4265-87e5-5068b0ed66c0" providerId="AD" clId="Web-{09F74ECC-A0F1-4002-A659-7772323AE652}"/>
    <pc:docChg chg="modSld">
      <pc:chgData name="Piotr Kędziora" userId="S::p.kedziora@psycholog-jg.pl::fa4f0135-3f01-4265-87e5-5068b0ed66c0" providerId="AD" clId="Web-{09F74ECC-A0F1-4002-A659-7772323AE652}" dt="2023-01-24T21:46:37.573" v="64" actId="1076"/>
      <pc:docMkLst>
        <pc:docMk/>
      </pc:docMkLst>
      <pc:sldChg chg="modSp">
        <pc:chgData name="Piotr Kędziora" userId="S::p.kedziora@psycholog-jg.pl::fa4f0135-3f01-4265-87e5-5068b0ed66c0" providerId="AD" clId="Web-{09F74ECC-A0F1-4002-A659-7772323AE652}" dt="2023-01-24T21:46:37.573" v="64" actId="1076"/>
        <pc:sldMkLst>
          <pc:docMk/>
          <pc:sldMk cId="2621163904" sldId="272"/>
        </pc:sldMkLst>
        <pc:spChg chg="mod">
          <ac:chgData name="Piotr Kędziora" userId="S::p.kedziora@psycholog-jg.pl::fa4f0135-3f01-4265-87e5-5068b0ed66c0" providerId="AD" clId="Web-{09F74ECC-A0F1-4002-A659-7772323AE652}" dt="2023-01-24T21:46:37.573" v="64" actId="1076"/>
          <ac:spMkLst>
            <pc:docMk/>
            <pc:sldMk cId="2621163904" sldId="272"/>
            <ac:spMk id="4" creationId="{C7A16904-93D1-6EDD-5DB6-68126BD7323E}"/>
          </ac:spMkLst>
        </pc:spChg>
      </pc:sldChg>
    </pc:docChg>
  </pc:docChgLst>
  <pc:docChgLst>
    <pc:chgData name="Piotr Kędziora" userId="S::p.kedziora@psycholog-jg.pl::fa4f0135-3f01-4265-87e5-5068b0ed66c0" providerId="AD" clId="Web-{B8F7D1AF-2090-D0B1-428A-8E8255CFB862}"/>
    <pc:docChg chg="modSld">
      <pc:chgData name="Piotr Kędziora" userId="S::p.kedziora@psycholog-jg.pl::fa4f0135-3f01-4265-87e5-5068b0ed66c0" providerId="AD" clId="Web-{B8F7D1AF-2090-D0B1-428A-8E8255CFB862}" dt="2023-01-24T23:09:07.627" v="1" actId="20577"/>
      <pc:docMkLst>
        <pc:docMk/>
      </pc:docMkLst>
      <pc:sldChg chg="modSp">
        <pc:chgData name="Piotr Kędziora" userId="S::p.kedziora@psycholog-jg.pl::fa4f0135-3f01-4265-87e5-5068b0ed66c0" providerId="AD" clId="Web-{B8F7D1AF-2090-D0B1-428A-8E8255CFB862}" dt="2023-01-24T23:09:07.627" v="1" actId="20577"/>
        <pc:sldMkLst>
          <pc:docMk/>
          <pc:sldMk cId="0" sldId="256"/>
        </pc:sldMkLst>
        <pc:spChg chg="mod">
          <ac:chgData name="Piotr Kędziora" userId="S::p.kedziora@psycholog-jg.pl::fa4f0135-3f01-4265-87e5-5068b0ed66c0" providerId="AD" clId="Web-{B8F7D1AF-2090-D0B1-428A-8E8255CFB862}" dt="2023-01-24T23:09:07.627" v="1" actId="20577"/>
          <ac:spMkLst>
            <pc:docMk/>
            <pc:sldMk cId="0" sldId="256"/>
            <ac:spMk id="42" creationId="{00000000-0000-0000-0000-000000000000}"/>
          </ac:spMkLst>
        </pc:spChg>
      </pc:sldChg>
    </pc:docChg>
  </pc:docChgLst>
  <pc:docChgLst>
    <pc:chgData name="Piotr Kędziora" userId="fa4f0135-3f01-4265-87e5-5068b0ed66c0" providerId="ADAL" clId="{EDD3D84E-5D61-4062-9808-A11186F6EBBC}"/>
    <pc:docChg chg="undo redo custSel addSld delSld modSld sldOrd">
      <pc:chgData name="Piotr Kędziora" userId="fa4f0135-3f01-4265-87e5-5068b0ed66c0" providerId="ADAL" clId="{EDD3D84E-5D61-4062-9808-A11186F6EBBC}" dt="2023-01-22T22:15:45.718" v="6931" actId="20577"/>
      <pc:docMkLst>
        <pc:docMk/>
      </pc:docMkLst>
      <pc:sldChg chg="modSp mod">
        <pc:chgData name="Piotr Kędziora" userId="fa4f0135-3f01-4265-87e5-5068b0ed66c0" providerId="ADAL" clId="{EDD3D84E-5D61-4062-9808-A11186F6EBBC}" dt="2023-01-22T09:32:41.879" v="1430" actId="207"/>
        <pc:sldMkLst>
          <pc:docMk/>
          <pc:sldMk cId="0" sldId="256"/>
        </pc:sldMkLst>
        <pc:spChg chg="mod">
          <ac:chgData name="Piotr Kędziora" userId="fa4f0135-3f01-4265-87e5-5068b0ed66c0" providerId="ADAL" clId="{EDD3D84E-5D61-4062-9808-A11186F6EBBC}" dt="2023-01-22T09:32:41.879" v="1430" actId="207"/>
          <ac:spMkLst>
            <pc:docMk/>
            <pc:sldMk cId="0" sldId="256"/>
            <ac:spMk id="42" creationId="{00000000-0000-0000-0000-000000000000}"/>
          </ac:spMkLst>
        </pc:spChg>
      </pc:sldChg>
      <pc:sldChg chg="addSp delSp modSp mod">
        <pc:chgData name="Piotr Kędziora" userId="fa4f0135-3f01-4265-87e5-5068b0ed66c0" providerId="ADAL" clId="{EDD3D84E-5D61-4062-9808-A11186F6EBBC}" dt="2023-01-22T22:15:45.718" v="6931" actId="20577"/>
        <pc:sldMkLst>
          <pc:docMk/>
          <pc:sldMk cId="0" sldId="257"/>
        </pc:sldMkLst>
        <pc:spChg chg="add mod">
          <ac:chgData name="Piotr Kędziora" userId="fa4f0135-3f01-4265-87e5-5068b0ed66c0" providerId="ADAL" clId="{EDD3D84E-5D61-4062-9808-A11186F6EBBC}" dt="2023-01-22T22:15:45.718" v="6931" actId="20577"/>
          <ac:spMkLst>
            <pc:docMk/>
            <pc:sldMk cId="0" sldId="257"/>
            <ac:spMk id="2" creationId="{A0679F5E-A479-239B-529B-B1BB9DB9779B}"/>
          </ac:spMkLst>
        </pc:spChg>
        <pc:spChg chg="add del mod">
          <ac:chgData name="Piotr Kędziora" userId="fa4f0135-3f01-4265-87e5-5068b0ed66c0" providerId="ADAL" clId="{EDD3D84E-5D61-4062-9808-A11186F6EBBC}" dt="2023-01-22T22:14:38.428" v="6919" actId="478"/>
          <ac:spMkLst>
            <pc:docMk/>
            <pc:sldMk cId="0" sldId="257"/>
            <ac:spMk id="4" creationId="{429FE035-6B47-EF21-1834-E39A58613CE2}"/>
          </ac:spMkLst>
        </pc:spChg>
        <pc:spChg chg="del mod">
          <ac:chgData name="Piotr Kędziora" userId="fa4f0135-3f01-4265-87e5-5068b0ed66c0" providerId="ADAL" clId="{EDD3D84E-5D61-4062-9808-A11186F6EBBC}" dt="2023-01-22T22:14:27.453" v="6915" actId="478"/>
          <ac:spMkLst>
            <pc:docMk/>
            <pc:sldMk cId="0" sldId="257"/>
            <ac:spMk id="46" creationId="{00000000-0000-0000-0000-000000000000}"/>
          </ac:spMkLst>
        </pc:spChg>
        <pc:spChg chg="mod">
          <ac:chgData name="Piotr Kędziora" userId="fa4f0135-3f01-4265-87e5-5068b0ed66c0" providerId="ADAL" clId="{EDD3D84E-5D61-4062-9808-A11186F6EBBC}" dt="2023-01-20T13:21:49.498" v="297" actId="255"/>
          <ac:spMkLst>
            <pc:docMk/>
            <pc:sldMk cId="0" sldId="257"/>
            <ac:spMk id="47" creationId="{00000000-0000-0000-0000-000000000000}"/>
          </ac:spMkLst>
        </pc:spChg>
        <pc:picChg chg="add del mod">
          <ac:chgData name="Piotr Kędziora" userId="fa4f0135-3f01-4265-87e5-5068b0ed66c0" providerId="ADAL" clId="{EDD3D84E-5D61-4062-9808-A11186F6EBBC}" dt="2023-01-22T22:15:37.905" v="6930" actId="1076"/>
          <ac:picMkLst>
            <pc:docMk/>
            <pc:sldMk cId="0" sldId="257"/>
            <ac:picMk id="45" creationId="{00000000-0000-0000-0000-000000000000}"/>
          </ac:picMkLst>
        </pc:picChg>
        <pc:picChg chg="add mod">
          <ac:chgData name="Piotr Kędziora" userId="fa4f0135-3f01-4265-87e5-5068b0ed66c0" providerId="ADAL" clId="{EDD3D84E-5D61-4062-9808-A11186F6EBBC}" dt="2023-01-22T22:15:08.569" v="6927" actId="1076"/>
          <ac:picMkLst>
            <pc:docMk/>
            <pc:sldMk cId="0" sldId="257"/>
            <ac:picMk id="1026" creationId="{2002415C-72EC-C0B5-A239-3FF918CE7B4F}"/>
          </ac:picMkLst>
        </pc:picChg>
        <pc:picChg chg="add mod">
          <ac:chgData name="Piotr Kędziora" userId="fa4f0135-3f01-4265-87e5-5068b0ed66c0" providerId="ADAL" clId="{EDD3D84E-5D61-4062-9808-A11186F6EBBC}" dt="2023-01-22T22:15:07.103" v="6926" actId="1076"/>
          <ac:picMkLst>
            <pc:docMk/>
            <pc:sldMk cId="0" sldId="257"/>
            <ac:picMk id="1028" creationId="{C6E7BD41-B58B-620F-0A06-D14D1FF2F97C}"/>
          </ac:picMkLst>
        </pc:picChg>
      </pc:sldChg>
      <pc:sldChg chg="addSp modSp mod ord">
        <pc:chgData name="Piotr Kędziora" userId="fa4f0135-3f01-4265-87e5-5068b0ed66c0" providerId="ADAL" clId="{EDD3D84E-5D61-4062-9808-A11186F6EBBC}" dt="2023-01-22T13:38:14.113" v="2768"/>
        <pc:sldMkLst>
          <pc:docMk/>
          <pc:sldMk cId="0" sldId="258"/>
        </pc:sldMkLst>
        <pc:spChg chg="mod">
          <ac:chgData name="Piotr Kędziora" userId="fa4f0135-3f01-4265-87e5-5068b0ed66c0" providerId="ADAL" clId="{EDD3D84E-5D61-4062-9808-A11186F6EBBC}" dt="2023-01-19T23:52:55.340" v="62" actId="255"/>
          <ac:spMkLst>
            <pc:docMk/>
            <pc:sldMk cId="0" sldId="258"/>
            <ac:spMk id="50" creationId="{00000000-0000-0000-0000-000000000000}"/>
          </ac:spMkLst>
        </pc:spChg>
        <pc:spChg chg="mod">
          <ac:chgData name="Piotr Kędziora" userId="fa4f0135-3f01-4265-87e5-5068b0ed66c0" providerId="ADAL" clId="{EDD3D84E-5D61-4062-9808-A11186F6EBBC}" dt="2023-01-20T13:26:22.117" v="330" actId="20577"/>
          <ac:spMkLst>
            <pc:docMk/>
            <pc:sldMk cId="0" sldId="258"/>
            <ac:spMk id="51" creationId="{00000000-0000-0000-0000-000000000000}"/>
          </ac:spMkLst>
        </pc:spChg>
        <pc:picChg chg="add mod">
          <ac:chgData name="Piotr Kędziora" userId="fa4f0135-3f01-4265-87e5-5068b0ed66c0" providerId="ADAL" clId="{EDD3D84E-5D61-4062-9808-A11186F6EBBC}" dt="2023-01-19T23:55:23.816" v="165" actId="1076"/>
          <ac:picMkLst>
            <pc:docMk/>
            <pc:sldMk cId="0" sldId="258"/>
            <ac:picMk id="2" creationId="{010AB338-C330-F823-6705-9956D67B4F79}"/>
          </ac:picMkLst>
        </pc:picChg>
        <pc:picChg chg="mod">
          <ac:chgData name="Piotr Kędziora" userId="fa4f0135-3f01-4265-87e5-5068b0ed66c0" providerId="ADAL" clId="{EDD3D84E-5D61-4062-9808-A11186F6EBBC}" dt="2023-01-19T23:55:11.413" v="164" actId="1076"/>
          <ac:picMkLst>
            <pc:docMk/>
            <pc:sldMk cId="0" sldId="258"/>
            <ac:picMk id="49" creationId="{00000000-0000-0000-0000-000000000000}"/>
          </ac:picMkLst>
        </pc:picChg>
      </pc:sldChg>
      <pc:sldChg chg="modSp mod ord">
        <pc:chgData name="Piotr Kędziora" userId="fa4f0135-3f01-4265-87e5-5068b0ed66c0" providerId="ADAL" clId="{EDD3D84E-5D61-4062-9808-A11186F6EBBC}" dt="2023-01-22T09:04:21.468" v="701" actId="1076"/>
        <pc:sldMkLst>
          <pc:docMk/>
          <pc:sldMk cId="0" sldId="259"/>
        </pc:sldMkLst>
        <pc:spChg chg="mod">
          <ac:chgData name="Piotr Kędziora" userId="fa4f0135-3f01-4265-87e5-5068b0ed66c0" providerId="ADAL" clId="{EDD3D84E-5D61-4062-9808-A11186F6EBBC}" dt="2023-01-22T09:04:12.978" v="699" actId="14100"/>
          <ac:spMkLst>
            <pc:docMk/>
            <pc:sldMk cId="0" sldId="259"/>
            <ac:spMk id="54" creationId="{00000000-0000-0000-0000-000000000000}"/>
          </ac:spMkLst>
        </pc:spChg>
        <pc:spChg chg="mod">
          <ac:chgData name="Piotr Kędziora" userId="fa4f0135-3f01-4265-87e5-5068b0ed66c0" providerId="ADAL" clId="{EDD3D84E-5D61-4062-9808-A11186F6EBBC}" dt="2023-01-22T09:04:21.468" v="701" actId="1076"/>
          <ac:spMkLst>
            <pc:docMk/>
            <pc:sldMk cId="0" sldId="259"/>
            <ac:spMk id="55" creationId="{00000000-0000-0000-0000-000000000000}"/>
          </ac:spMkLst>
        </pc:spChg>
        <pc:picChg chg="mod">
          <ac:chgData name="Piotr Kędziora" userId="fa4f0135-3f01-4265-87e5-5068b0ed66c0" providerId="ADAL" clId="{EDD3D84E-5D61-4062-9808-A11186F6EBBC}" dt="2023-01-22T09:04:18.082" v="700" actId="1076"/>
          <ac:picMkLst>
            <pc:docMk/>
            <pc:sldMk cId="0" sldId="259"/>
            <ac:picMk id="53" creationId="{00000000-0000-0000-0000-000000000000}"/>
          </ac:picMkLst>
        </pc:picChg>
      </pc:sldChg>
      <pc:sldChg chg="addSp modSp mod ord">
        <pc:chgData name="Piotr Kędziora" userId="fa4f0135-3f01-4265-87e5-5068b0ed66c0" providerId="ADAL" clId="{EDD3D84E-5D61-4062-9808-A11186F6EBBC}" dt="2023-01-22T11:26:49.070" v="2432" actId="1076"/>
        <pc:sldMkLst>
          <pc:docMk/>
          <pc:sldMk cId="0" sldId="260"/>
        </pc:sldMkLst>
        <pc:spChg chg="add mod">
          <ac:chgData name="Piotr Kędziora" userId="fa4f0135-3f01-4265-87e5-5068b0ed66c0" providerId="ADAL" clId="{EDD3D84E-5D61-4062-9808-A11186F6EBBC}" dt="2023-01-22T11:26:49.070" v="2432" actId="1076"/>
          <ac:spMkLst>
            <pc:docMk/>
            <pc:sldMk cId="0" sldId="260"/>
            <ac:spMk id="2" creationId="{BF71A2E6-19A2-03EC-534B-3210A8201FA6}"/>
          </ac:spMkLst>
        </pc:spChg>
        <pc:spChg chg="mod">
          <ac:chgData name="Piotr Kędziora" userId="fa4f0135-3f01-4265-87e5-5068b0ed66c0" providerId="ADAL" clId="{EDD3D84E-5D61-4062-9808-A11186F6EBBC}" dt="2023-01-22T11:08:07.064" v="1677" actId="20577"/>
          <ac:spMkLst>
            <pc:docMk/>
            <pc:sldMk cId="0" sldId="260"/>
            <ac:spMk id="58" creationId="{00000000-0000-0000-0000-000000000000}"/>
          </ac:spMkLst>
        </pc:spChg>
        <pc:spChg chg="mod">
          <ac:chgData name="Piotr Kędziora" userId="fa4f0135-3f01-4265-87e5-5068b0ed66c0" providerId="ADAL" clId="{EDD3D84E-5D61-4062-9808-A11186F6EBBC}" dt="2023-01-22T10:53:09.707" v="1640" actId="20577"/>
          <ac:spMkLst>
            <pc:docMk/>
            <pc:sldMk cId="0" sldId="260"/>
            <ac:spMk id="59" creationId="{00000000-0000-0000-0000-000000000000}"/>
          </ac:spMkLst>
        </pc:spChg>
        <pc:picChg chg="mod">
          <ac:chgData name="Piotr Kędziora" userId="fa4f0135-3f01-4265-87e5-5068b0ed66c0" providerId="ADAL" clId="{EDD3D84E-5D61-4062-9808-A11186F6EBBC}" dt="2023-01-22T11:09:57.369" v="1734" actId="1076"/>
          <ac:picMkLst>
            <pc:docMk/>
            <pc:sldMk cId="0" sldId="260"/>
            <ac:picMk id="57" creationId="{00000000-0000-0000-0000-000000000000}"/>
          </ac:picMkLst>
        </pc:picChg>
        <pc:picChg chg="mod">
          <ac:chgData name="Piotr Kędziora" userId="fa4f0135-3f01-4265-87e5-5068b0ed66c0" providerId="ADAL" clId="{EDD3D84E-5D61-4062-9808-A11186F6EBBC}" dt="2023-01-22T11:09:52.635" v="1732" actId="1076"/>
          <ac:picMkLst>
            <pc:docMk/>
            <pc:sldMk cId="0" sldId="260"/>
            <ac:picMk id="60" creationId="{00000000-0000-0000-0000-000000000000}"/>
          </ac:picMkLst>
        </pc:picChg>
      </pc:sldChg>
      <pc:sldChg chg="addSp modSp del mod">
        <pc:chgData name="Piotr Kędziora" userId="fa4f0135-3f01-4265-87e5-5068b0ed66c0" providerId="ADAL" clId="{EDD3D84E-5D61-4062-9808-A11186F6EBBC}" dt="2023-01-22T11:27:23.234" v="2433" actId="47"/>
        <pc:sldMkLst>
          <pc:docMk/>
          <pc:sldMk cId="0" sldId="261"/>
        </pc:sldMkLst>
        <pc:spChg chg="add mod">
          <ac:chgData name="Piotr Kędziora" userId="fa4f0135-3f01-4265-87e5-5068b0ed66c0" providerId="ADAL" clId="{EDD3D84E-5D61-4062-9808-A11186F6EBBC}" dt="2023-01-22T11:08:39.983" v="1707" actId="571"/>
          <ac:spMkLst>
            <pc:docMk/>
            <pc:sldMk cId="0" sldId="261"/>
            <ac:spMk id="2" creationId="{7976B911-EBCA-BAD8-BED9-0661B6E96D13}"/>
          </ac:spMkLst>
        </pc:spChg>
        <pc:spChg chg="mod">
          <ac:chgData name="Piotr Kędziora" userId="fa4f0135-3f01-4265-87e5-5068b0ed66c0" providerId="ADAL" clId="{EDD3D84E-5D61-4062-9808-A11186F6EBBC}" dt="2023-01-22T11:08:30.043" v="1705" actId="20577"/>
          <ac:spMkLst>
            <pc:docMk/>
            <pc:sldMk cId="0" sldId="261"/>
            <ac:spMk id="63" creationId="{00000000-0000-0000-0000-000000000000}"/>
          </ac:spMkLst>
        </pc:spChg>
      </pc:sldChg>
      <pc:sldChg chg="modSp mod">
        <pc:chgData name="Piotr Kędziora" userId="fa4f0135-3f01-4265-87e5-5068b0ed66c0" providerId="ADAL" clId="{EDD3D84E-5D61-4062-9808-A11186F6EBBC}" dt="2023-01-22T13:38:37.510" v="2780" actId="20577"/>
        <pc:sldMkLst>
          <pc:docMk/>
          <pc:sldMk cId="0" sldId="262"/>
        </pc:sldMkLst>
        <pc:spChg chg="mod">
          <ac:chgData name="Piotr Kędziora" userId="fa4f0135-3f01-4265-87e5-5068b0ed66c0" providerId="ADAL" clId="{EDD3D84E-5D61-4062-9808-A11186F6EBBC}" dt="2023-01-22T11:44:39.572" v="2546" actId="1076"/>
          <ac:spMkLst>
            <pc:docMk/>
            <pc:sldMk cId="0" sldId="262"/>
            <ac:spMk id="66" creationId="{00000000-0000-0000-0000-000000000000}"/>
          </ac:spMkLst>
        </pc:spChg>
        <pc:spChg chg="mod">
          <ac:chgData name="Piotr Kędziora" userId="fa4f0135-3f01-4265-87e5-5068b0ed66c0" providerId="ADAL" clId="{EDD3D84E-5D61-4062-9808-A11186F6EBBC}" dt="2023-01-22T13:38:37.510" v="2780" actId="20577"/>
          <ac:spMkLst>
            <pc:docMk/>
            <pc:sldMk cId="0" sldId="262"/>
            <ac:spMk id="67" creationId="{00000000-0000-0000-0000-000000000000}"/>
          </ac:spMkLst>
        </pc:spChg>
      </pc:sldChg>
      <pc:sldChg chg="addSp delSp modSp mod">
        <pc:chgData name="Piotr Kędziora" userId="fa4f0135-3f01-4265-87e5-5068b0ed66c0" providerId="ADAL" clId="{EDD3D84E-5D61-4062-9808-A11186F6EBBC}" dt="2023-01-22T20:11:44.735" v="3424" actId="255"/>
        <pc:sldMkLst>
          <pc:docMk/>
          <pc:sldMk cId="0" sldId="263"/>
        </pc:sldMkLst>
        <pc:spChg chg="add del mod">
          <ac:chgData name="Piotr Kędziora" userId="fa4f0135-3f01-4265-87e5-5068b0ed66c0" providerId="ADAL" clId="{EDD3D84E-5D61-4062-9808-A11186F6EBBC}" dt="2023-01-22T20:08:30.921" v="3397" actId="478"/>
          <ac:spMkLst>
            <pc:docMk/>
            <pc:sldMk cId="0" sldId="263"/>
            <ac:spMk id="3" creationId="{3670F697-3FF8-17B3-AD82-5985F8CFF89E}"/>
          </ac:spMkLst>
        </pc:spChg>
        <pc:spChg chg="add del mod">
          <ac:chgData name="Piotr Kędziora" userId="fa4f0135-3f01-4265-87e5-5068b0ed66c0" providerId="ADAL" clId="{EDD3D84E-5D61-4062-9808-A11186F6EBBC}" dt="2023-01-22T13:53:29.898" v="2817" actId="478"/>
          <ac:spMkLst>
            <pc:docMk/>
            <pc:sldMk cId="0" sldId="263"/>
            <ac:spMk id="3" creationId="{947AF74E-9764-5CB3-4241-2AEBF2039B72}"/>
          </ac:spMkLst>
        </pc:spChg>
        <pc:spChg chg="add mod">
          <ac:chgData name="Piotr Kędziora" userId="fa4f0135-3f01-4265-87e5-5068b0ed66c0" providerId="ADAL" clId="{EDD3D84E-5D61-4062-9808-A11186F6EBBC}" dt="2023-01-22T14:07:05.626" v="3046" actId="5793"/>
          <ac:spMkLst>
            <pc:docMk/>
            <pc:sldMk cId="0" sldId="263"/>
            <ac:spMk id="4" creationId="{9FB9A551-7EF8-F3D3-1DF2-D82E67AD8E4A}"/>
          </ac:spMkLst>
        </pc:spChg>
        <pc:spChg chg="add del mod">
          <ac:chgData name="Piotr Kędziora" userId="fa4f0135-3f01-4265-87e5-5068b0ed66c0" providerId="ADAL" clId="{EDD3D84E-5D61-4062-9808-A11186F6EBBC}" dt="2023-01-22T14:05:53.630" v="3035" actId="478"/>
          <ac:spMkLst>
            <pc:docMk/>
            <pc:sldMk cId="0" sldId="263"/>
            <ac:spMk id="6" creationId="{40C25923-DE19-27BF-AD5E-16074B44E943}"/>
          </ac:spMkLst>
        </pc:spChg>
        <pc:spChg chg="add del mod">
          <ac:chgData name="Piotr Kędziora" userId="fa4f0135-3f01-4265-87e5-5068b0ed66c0" providerId="ADAL" clId="{EDD3D84E-5D61-4062-9808-A11186F6EBBC}" dt="2023-01-22T20:09:15.767" v="3401" actId="478"/>
          <ac:spMkLst>
            <pc:docMk/>
            <pc:sldMk cId="0" sldId="263"/>
            <ac:spMk id="6" creationId="{E2561D2A-7C6E-2A8D-0709-098C6AB66A9C}"/>
          </ac:spMkLst>
        </pc:spChg>
        <pc:spChg chg="add mod">
          <ac:chgData name="Piotr Kędziora" userId="fa4f0135-3f01-4265-87e5-5068b0ed66c0" providerId="ADAL" clId="{EDD3D84E-5D61-4062-9808-A11186F6EBBC}" dt="2023-01-22T20:11:44.735" v="3424" actId="255"/>
          <ac:spMkLst>
            <pc:docMk/>
            <pc:sldMk cId="0" sldId="263"/>
            <ac:spMk id="7" creationId="{18B902F9-3D40-4AB5-10A7-A5D90688EA9A}"/>
          </ac:spMkLst>
        </pc:spChg>
        <pc:spChg chg="add del mod">
          <ac:chgData name="Piotr Kędziora" userId="fa4f0135-3f01-4265-87e5-5068b0ed66c0" providerId="ADAL" clId="{EDD3D84E-5D61-4062-9808-A11186F6EBBC}" dt="2023-01-22T20:09:10.391" v="3400" actId="478"/>
          <ac:spMkLst>
            <pc:docMk/>
            <pc:sldMk cId="0" sldId="263"/>
            <ac:spMk id="70" creationId="{00000000-0000-0000-0000-000000000000}"/>
          </ac:spMkLst>
        </pc:spChg>
        <pc:spChg chg="del mod">
          <ac:chgData name="Piotr Kędziora" userId="fa4f0135-3f01-4265-87e5-5068b0ed66c0" providerId="ADAL" clId="{EDD3D84E-5D61-4062-9808-A11186F6EBBC}" dt="2023-01-22T14:04:09.024" v="3025" actId="478"/>
          <ac:spMkLst>
            <pc:docMk/>
            <pc:sldMk cId="0" sldId="263"/>
            <ac:spMk id="71" creationId="{00000000-0000-0000-0000-000000000000}"/>
          </ac:spMkLst>
        </pc:spChg>
        <pc:picChg chg="add del mod ord">
          <ac:chgData name="Piotr Kędziora" userId="fa4f0135-3f01-4265-87e5-5068b0ed66c0" providerId="ADAL" clId="{EDD3D84E-5D61-4062-9808-A11186F6EBBC}" dt="2023-01-22T20:11:30.128" v="3422" actId="1076"/>
          <ac:picMkLst>
            <pc:docMk/>
            <pc:sldMk cId="0" sldId="263"/>
            <ac:picMk id="69" creationId="{00000000-0000-0000-0000-000000000000}"/>
          </ac:picMkLst>
        </pc:picChg>
        <pc:picChg chg="mod">
          <ac:chgData name="Piotr Kędziora" userId="fa4f0135-3f01-4265-87e5-5068b0ed66c0" providerId="ADAL" clId="{EDD3D84E-5D61-4062-9808-A11186F6EBBC}" dt="2023-01-22T14:03:14.305" v="3018" actId="1076"/>
          <ac:picMkLst>
            <pc:docMk/>
            <pc:sldMk cId="0" sldId="263"/>
            <ac:picMk id="72" creationId="{00000000-0000-0000-0000-000000000000}"/>
          </ac:picMkLst>
        </pc:picChg>
      </pc:sldChg>
      <pc:sldChg chg="addSp delSp modSp mod">
        <pc:chgData name="Piotr Kędziora" userId="fa4f0135-3f01-4265-87e5-5068b0ed66c0" providerId="ADAL" clId="{EDD3D84E-5D61-4062-9808-A11186F6EBBC}" dt="2023-01-22T22:06:50.257" v="6863" actId="478"/>
        <pc:sldMkLst>
          <pc:docMk/>
          <pc:sldMk cId="0" sldId="264"/>
        </pc:sldMkLst>
        <pc:spChg chg="add mod">
          <ac:chgData name="Piotr Kędziora" userId="fa4f0135-3f01-4265-87e5-5068b0ed66c0" providerId="ADAL" clId="{EDD3D84E-5D61-4062-9808-A11186F6EBBC}" dt="2023-01-22T20:52:54.107" v="5014" actId="20577"/>
          <ac:spMkLst>
            <pc:docMk/>
            <pc:sldMk cId="0" sldId="264"/>
            <ac:spMk id="2" creationId="{7108AB8E-0254-6539-35C7-6CAA4B8FA279}"/>
          </ac:spMkLst>
        </pc:spChg>
        <pc:spChg chg="add mod">
          <ac:chgData name="Piotr Kędziora" userId="fa4f0135-3f01-4265-87e5-5068b0ed66c0" providerId="ADAL" clId="{EDD3D84E-5D61-4062-9808-A11186F6EBBC}" dt="2023-01-22T21:59:26.416" v="6418" actId="20577"/>
          <ac:spMkLst>
            <pc:docMk/>
            <pc:sldMk cId="0" sldId="264"/>
            <ac:spMk id="4" creationId="{DB537668-308D-BCA0-CB9F-59FF864924B5}"/>
          </ac:spMkLst>
        </pc:spChg>
        <pc:spChg chg="add mod">
          <ac:chgData name="Piotr Kędziora" userId="fa4f0135-3f01-4265-87e5-5068b0ed66c0" providerId="ADAL" clId="{EDD3D84E-5D61-4062-9808-A11186F6EBBC}" dt="2023-01-22T22:06:43.609" v="6862" actId="1076"/>
          <ac:spMkLst>
            <pc:docMk/>
            <pc:sldMk cId="0" sldId="264"/>
            <ac:spMk id="5" creationId="{9AE3B2BF-A784-BE5D-8B2A-37728AE715B6}"/>
          </ac:spMkLst>
        </pc:spChg>
        <pc:spChg chg="add del mod">
          <ac:chgData name="Piotr Kędziora" userId="fa4f0135-3f01-4265-87e5-5068b0ed66c0" providerId="ADAL" clId="{EDD3D84E-5D61-4062-9808-A11186F6EBBC}" dt="2023-01-22T22:06:50.257" v="6863" actId="478"/>
          <ac:spMkLst>
            <pc:docMk/>
            <pc:sldMk cId="0" sldId="264"/>
            <ac:spMk id="7" creationId="{F501731B-1CC1-6128-A346-8334587B0642}"/>
          </ac:spMkLst>
        </pc:spChg>
        <pc:spChg chg="del mod">
          <ac:chgData name="Piotr Kędziora" userId="fa4f0135-3f01-4265-87e5-5068b0ed66c0" providerId="ADAL" clId="{EDD3D84E-5D61-4062-9808-A11186F6EBBC}" dt="2023-01-22T22:06:33.285" v="6861" actId="478"/>
          <ac:spMkLst>
            <pc:docMk/>
            <pc:sldMk cId="0" sldId="264"/>
            <ac:spMk id="74" creationId="{00000000-0000-0000-0000-000000000000}"/>
          </ac:spMkLst>
        </pc:spChg>
        <pc:spChg chg="del mod">
          <ac:chgData name="Piotr Kędziora" userId="fa4f0135-3f01-4265-87e5-5068b0ed66c0" providerId="ADAL" clId="{EDD3D84E-5D61-4062-9808-A11186F6EBBC}" dt="2023-01-22T20:45:56.912" v="4706" actId="478"/>
          <ac:spMkLst>
            <pc:docMk/>
            <pc:sldMk cId="0" sldId="264"/>
            <ac:spMk id="75" creationId="{00000000-0000-0000-0000-000000000000}"/>
          </ac:spMkLst>
        </pc:spChg>
      </pc:sldChg>
      <pc:sldChg chg="addSp delSp modSp mod">
        <pc:chgData name="Piotr Kędziora" userId="fa4f0135-3f01-4265-87e5-5068b0ed66c0" providerId="ADAL" clId="{EDD3D84E-5D61-4062-9808-A11186F6EBBC}" dt="2023-01-22T21:59:48.906" v="6420" actId="1076"/>
        <pc:sldMkLst>
          <pc:docMk/>
          <pc:sldMk cId="0" sldId="265"/>
        </pc:sldMkLst>
        <pc:spChg chg="add mod">
          <ac:chgData name="Piotr Kędziora" userId="fa4f0135-3f01-4265-87e5-5068b0ed66c0" providerId="ADAL" clId="{EDD3D84E-5D61-4062-9808-A11186F6EBBC}" dt="2023-01-22T21:59:45.256" v="6419" actId="255"/>
          <ac:spMkLst>
            <pc:docMk/>
            <pc:sldMk cId="0" sldId="265"/>
            <ac:spMk id="2" creationId="{D2FFE394-0F95-6FC0-677C-7C0C7AAD3E9B}"/>
          </ac:spMkLst>
        </pc:spChg>
        <pc:spChg chg="del mod">
          <ac:chgData name="Piotr Kędziora" userId="fa4f0135-3f01-4265-87e5-5068b0ed66c0" providerId="ADAL" clId="{EDD3D84E-5D61-4062-9808-A11186F6EBBC}" dt="2023-01-22T21:57:30.892" v="6397" actId="478"/>
          <ac:spMkLst>
            <pc:docMk/>
            <pc:sldMk cId="0" sldId="265"/>
            <ac:spMk id="78" creationId="{00000000-0000-0000-0000-000000000000}"/>
          </ac:spMkLst>
        </pc:spChg>
        <pc:spChg chg="mod">
          <ac:chgData name="Piotr Kędziora" userId="fa4f0135-3f01-4265-87e5-5068b0ed66c0" providerId="ADAL" clId="{EDD3D84E-5D61-4062-9808-A11186F6EBBC}" dt="2023-01-22T21:59:48.906" v="6420" actId="1076"/>
          <ac:spMkLst>
            <pc:docMk/>
            <pc:sldMk cId="0" sldId="265"/>
            <ac:spMk id="79" creationId="{00000000-0000-0000-0000-000000000000}"/>
          </ac:spMkLst>
        </pc:spChg>
        <pc:picChg chg="add del">
          <ac:chgData name="Piotr Kędziora" userId="fa4f0135-3f01-4265-87e5-5068b0ed66c0" providerId="ADAL" clId="{EDD3D84E-5D61-4062-9808-A11186F6EBBC}" dt="2023-01-22T21:57:22.944" v="6395" actId="478"/>
          <ac:picMkLst>
            <pc:docMk/>
            <pc:sldMk cId="0" sldId="265"/>
            <ac:picMk id="77" creationId="{00000000-0000-0000-0000-000000000000}"/>
          </ac:picMkLst>
        </pc:picChg>
      </pc:sldChg>
      <pc:sldChg chg="addSp delSp modSp mod">
        <pc:chgData name="Piotr Kędziora" userId="fa4f0135-3f01-4265-87e5-5068b0ed66c0" providerId="ADAL" clId="{EDD3D84E-5D61-4062-9808-A11186F6EBBC}" dt="2023-01-22T22:12:16.482" v="6910" actId="313"/>
        <pc:sldMkLst>
          <pc:docMk/>
          <pc:sldMk cId="0" sldId="266"/>
        </pc:sldMkLst>
        <pc:spChg chg="add mod">
          <ac:chgData name="Piotr Kędziora" userId="fa4f0135-3f01-4265-87e5-5068b0ed66c0" providerId="ADAL" clId="{EDD3D84E-5D61-4062-9808-A11186F6EBBC}" dt="2023-01-22T22:00:29.071" v="6425" actId="1076"/>
          <ac:spMkLst>
            <pc:docMk/>
            <pc:sldMk cId="0" sldId="266"/>
            <ac:spMk id="3" creationId="{84E13728-4C2B-2076-DE1B-1B74A31110F5}"/>
          </ac:spMkLst>
        </pc:spChg>
        <pc:spChg chg="del mod">
          <ac:chgData name="Piotr Kędziora" userId="fa4f0135-3f01-4265-87e5-5068b0ed66c0" providerId="ADAL" clId="{EDD3D84E-5D61-4062-9808-A11186F6EBBC}" dt="2023-01-22T22:00:05.869" v="6421" actId="478"/>
          <ac:spMkLst>
            <pc:docMk/>
            <pc:sldMk cId="0" sldId="266"/>
            <ac:spMk id="82" creationId="{00000000-0000-0000-0000-000000000000}"/>
          </ac:spMkLst>
        </pc:spChg>
        <pc:spChg chg="mod">
          <ac:chgData name="Piotr Kędziora" userId="fa4f0135-3f01-4265-87e5-5068b0ed66c0" providerId="ADAL" clId="{EDD3D84E-5D61-4062-9808-A11186F6EBBC}" dt="2023-01-22T22:12:16.482" v="6910" actId="313"/>
          <ac:spMkLst>
            <pc:docMk/>
            <pc:sldMk cId="0" sldId="266"/>
            <ac:spMk id="83" creationId="{00000000-0000-0000-0000-000000000000}"/>
          </ac:spMkLst>
        </pc:spChg>
        <pc:picChg chg="add del mod">
          <ac:chgData name="Piotr Kędziora" userId="fa4f0135-3f01-4265-87e5-5068b0ed66c0" providerId="ADAL" clId="{EDD3D84E-5D61-4062-9808-A11186F6EBBC}" dt="2023-01-22T22:00:16.121" v="6423" actId="478"/>
          <ac:picMkLst>
            <pc:docMk/>
            <pc:sldMk cId="0" sldId="266"/>
            <ac:picMk id="2" creationId="{2011EF5B-20B4-BF33-BE60-CFB1F184D7EA}"/>
          </ac:picMkLst>
        </pc:picChg>
      </pc:sldChg>
      <pc:sldChg chg="addSp delSp modSp new mod">
        <pc:chgData name="Piotr Kędziora" userId="fa4f0135-3f01-4265-87e5-5068b0ed66c0" providerId="ADAL" clId="{EDD3D84E-5D61-4062-9808-A11186F6EBBC}" dt="2023-01-22T13:37:59.926" v="2766" actId="20577"/>
        <pc:sldMkLst>
          <pc:docMk/>
          <pc:sldMk cId="2621163904" sldId="272"/>
        </pc:sldMkLst>
        <pc:spChg chg="mod">
          <ac:chgData name="Piotr Kędziora" userId="fa4f0135-3f01-4265-87e5-5068b0ed66c0" providerId="ADAL" clId="{EDD3D84E-5D61-4062-9808-A11186F6EBBC}" dt="2023-01-22T13:37:59.926" v="2766" actId="20577"/>
          <ac:spMkLst>
            <pc:docMk/>
            <pc:sldMk cId="2621163904" sldId="272"/>
            <ac:spMk id="2" creationId="{0EB41DA5-9E9C-7249-CFCF-57847F539396}"/>
          </ac:spMkLst>
        </pc:spChg>
        <pc:spChg chg="add del mod">
          <ac:chgData name="Piotr Kędziora" userId="fa4f0135-3f01-4265-87e5-5068b0ed66c0" providerId="ADAL" clId="{EDD3D84E-5D61-4062-9808-A11186F6EBBC}" dt="2023-01-22T13:37:05.809" v="2721" actId="478"/>
          <ac:spMkLst>
            <pc:docMk/>
            <pc:sldMk cId="2621163904" sldId="272"/>
            <ac:spMk id="3" creationId="{CA2FF604-3E90-76B4-C545-3E52CF6FC6B9}"/>
          </ac:spMkLst>
        </pc:spChg>
        <pc:spChg chg="del mod">
          <ac:chgData name="Piotr Kędziora" userId="fa4f0135-3f01-4265-87e5-5068b0ed66c0" providerId="ADAL" clId="{EDD3D84E-5D61-4062-9808-A11186F6EBBC}" dt="2023-01-22T09:29:00.456" v="1411" actId="21"/>
          <ac:spMkLst>
            <pc:docMk/>
            <pc:sldMk cId="2621163904" sldId="272"/>
            <ac:spMk id="3" creationId="{D73BF7DA-12AE-83BB-72F4-C80E65214B7D}"/>
          </ac:spMkLst>
        </pc:spChg>
        <pc:spChg chg="add mod">
          <ac:chgData name="Piotr Kędziora" userId="fa4f0135-3f01-4265-87e5-5068b0ed66c0" providerId="ADAL" clId="{EDD3D84E-5D61-4062-9808-A11186F6EBBC}" dt="2023-01-22T13:37:46.150" v="2726" actId="14100"/>
          <ac:spMkLst>
            <pc:docMk/>
            <pc:sldMk cId="2621163904" sldId="272"/>
            <ac:spMk id="4" creationId="{C7A16904-93D1-6EDD-5DB6-68126BD7323E}"/>
          </ac:spMkLst>
        </pc:spChg>
        <pc:spChg chg="add del mod">
          <ac:chgData name="Piotr Kędziora" userId="fa4f0135-3f01-4265-87e5-5068b0ed66c0" providerId="ADAL" clId="{EDD3D84E-5D61-4062-9808-A11186F6EBBC}" dt="2023-01-22T09:30:00.492" v="1418" actId="478"/>
          <ac:spMkLst>
            <pc:docMk/>
            <pc:sldMk cId="2621163904" sldId="272"/>
            <ac:spMk id="5" creationId="{A3C05E44-B931-6053-83AC-A9D51873F3FB}"/>
          </ac:spMkLst>
        </pc:spChg>
        <pc:picChg chg="add mod ord">
          <ac:chgData name="Piotr Kędziora" userId="fa4f0135-3f01-4265-87e5-5068b0ed66c0" providerId="ADAL" clId="{EDD3D84E-5D61-4062-9808-A11186F6EBBC}" dt="2023-01-22T13:37:40.273" v="2725" actId="1076"/>
          <ac:picMkLst>
            <pc:docMk/>
            <pc:sldMk cId="2621163904" sldId="272"/>
            <ac:picMk id="6" creationId="{9C4F5058-3113-183C-5C56-63A5610FE377}"/>
          </ac:picMkLst>
        </pc:picChg>
        <pc:picChg chg="add mod">
          <ac:chgData name="Piotr Kędziora" userId="fa4f0135-3f01-4265-87e5-5068b0ed66c0" providerId="ADAL" clId="{EDD3D84E-5D61-4062-9808-A11186F6EBBC}" dt="2023-01-22T09:32:09.436" v="1429" actId="1076"/>
          <ac:picMkLst>
            <pc:docMk/>
            <pc:sldMk cId="2621163904" sldId="272"/>
            <ac:picMk id="7" creationId="{EEF65636-33C9-07DA-ED66-8F2749F57B31}"/>
          </ac:picMkLst>
        </pc:picChg>
      </pc:sldChg>
      <pc:sldChg chg="addSp delSp modSp new mod">
        <pc:chgData name="Piotr Kędziora" userId="fa4f0135-3f01-4265-87e5-5068b0ed66c0" providerId="ADAL" clId="{EDD3D84E-5D61-4062-9808-A11186F6EBBC}" dt="2023-01-22T11:04:54.418" v="1672"/>
        <pc:sldMkLst>
          <pc:docMk/>
          <pc:sldMk cId="41118903" sldId="273"/>
        </pc:sldMkLst>
        <pc:spChg chg="del">
          <ac:chgData name="Piotr Kędziora" userId="fa4f0135-3f01-4265-87e5-5068b0ed66c0" providerId="ADAL" clId="{EDD3D84E-5D61-4062-9808-A11186F6EBBC}" dt="2023-01-22T10:53:20.252" v="1642" actId="478"/>
          <ac:spMkLst>
            <pc:docMk/>
            <pc:sldMk cId="41118903" sldId="273"/>
            <ac:spMk id="2" creationId="{12E6DEA8-AD8D-5277-3FD2-92D1E264A155}"/>
          </ac:spMkLst>
        </pc:spChg>
        <pc:spChg chg="del">
          <ac:chgData name="Piotr Kędziora" userId="fa4f0135-3f01-4265-87e5-5068b0ed66c0" providerId="ADAL" clId="{EDD3D84E-5D61-4062-9808-A11186F6EBBC}" dt="2023-01-22T10:53:23.204" v="1643" actId="478"/>
          <ac:spMkLst>
            <pc:docMk/>
            <pc:sldMk cId="41118903" sldId="273"/>
            <ac:spMk id="3" creationId="{733F8DB0-CA2E-5D2B-F805-DED6669F3A9F}"/>
          </ac:spMkLst>
        </pc:spChg>
        <pc:spChg chg="add mod">
          <ac:chgData name="Piotr Kędziora" userId="fa4f0135-3f01-4265-87e5-5068b0ed66c0" providerId="ADAL" clId="{EDD3D84E-5D61-4062-9808-A11186F6EBBC}" dt="2023-01-22T10:55:57.326" v="1664" actId="14100"/>
          <ac:spMkLst>
            <pc:docMk/>
            <pc:sldMk cId="41118903" sldId="273"/>
            <ac:spMk id="6" creationId="{E68D16C2-EB5C-6B29-EC05-6E6C95193B89}"/>
          </ac:spMkLst>
        </pc:spChg>
        <pc:graphicFrameChg chg="add mod">
          <ac:chgData name="Piotr Kędziora" userId="fa4f0135-3f01-4265-87e5-5068b0ed66c0" providerId="ADAL" clId="{EDD3D84E-5D61-4062-9808-A11186F6EBBC}" dt="2023-01-22T11:04:54.418" v="1672"/>
          <ac:graphicFrameMkLst>
            <pc:docMk/>
            <pc:sldMk cId="41118903" sldId="273"/>
            <ac:graphicFrameMk id="4" creationId="{A0FAF581-893F-B40E-13E5-331801875ADF}"/>
          </ac:graphicFrameMkLst>
        </pc:graphicFrameChg>
        <pc:picChg chg="add mod ord">
          <ac:chgData name="Piotr Kędziora" userId="fa4f0135-3f01-4265-87e5-5068b0ed66c0" providerId="ADAL" clId="{EDD3D84E-5D61-4062-9808-A11186F6EBBC}" dt="2023-01-22T10:53:54.766" v="1648" actId="167"/>
          <ac:picMkLst>
            <pc:docMk/>
            <pc:sldMk cId="41118903" sldId="273"/>
            <ac:picMk id="5" creationId="{11D726F4-12F3-1C44-3903-ED382DBA1BF9}"/>
          </ac:picMkLst>
        </pc:picChg>
        <pc:picChg chg="add mod">
          <ac:chgData name="Piotr Kędziora" userId="fa4f0135-3f01-4265-87e5-5068b0ed66c0" providerId="ADAL" clId="{EDD3D84E-5D61-4062-9808-A11186F6EBBC}" dt="2023-01-22T10:55:27.494" v="1661" actId="1076"/>
          <ac:picMkLst>
            <pc:docMk/>
            <pc:sldMk cId="41118903" sldId="273"/>
            <ac:picMk id="7" creationId="{5BEC8D31-94F0-A65D-799E-EBDA252404F0}"/>
          </ac:picMkLst>
        </pc:picChg>
      </pc:sldChg>
      <pc:sldChg chg="new del">
        <pc:chgData name="Piotr Kędziora" userId="fa4f0135-3f01-4265-87e5-5068b0ed66c0" providerId="ADAL" clId="{EDD3D84E-5D61-4062-9808-A11186F6EBBC}" dt="2023-01-22T09:31:12.125" v="1424" actId="47"/>
        <pc:sldMkLst>
          <pc:docMk/>
          <pc:sldMk cId="954222615" sldId="273"/>
        </pc:sldMkLst>
      </pc:sldChg>
      <pc:sldChg chg="new del">
        <pc:chgData name="Piotr Kędziora" userId="fa4f0135-3f01-4265-87e5-5068b0ed66c0" providerId="ADAL" clId="{EDD3D84E-5D61-4062-9808-A11186F6EBBC}" dt="2023-01-22T09:30:46.566" v="1422" actId="47"/>
        <pc:sldMkLst>
          <pc:docMk/>
          <pc:sldMk cId="4181496834" sldId="273"/>
        </pc:sldMkLst>
      </pc:sldChg>
      <pc:sldChg chg="addSp modSp new mod">
        <pc:chgData name="Piotr Kędziora" userId="fa4f0135-3f01-4265-87e5-5068b0ed66c0" providerId="ADAL" clId="{EDD3D84E-5D61-4062-9808-A11186F6EBBC}" dt="2023-01-22T11:24:07.318" v="2358" actId="122"/>
        <pc:sldMkLst>
          <pc:docMk/>
          <pc:sldMk cId="176315685" sldId="274"/>
        </pc:sldMkLst>
        <pc:spChg chg="mod">
          <ac:chgData name="Piotr Kędziora" userId="fa4f0135-3f01-4265-87e5-5068b0ed66c0" providerId="ADAL" clId="{EDD3D84E-5D61-4062-9808-A11186F6EBBC}" dt="2023-01-22T11:24:07.318" v="2358" actId="122"/>
          <ac:spMkLst>
            <pc:docMk/>
            <pc:sldMk cId="176315685" sldId="274"/>
            <ac:spMk id="2" creationId="{D82085D4-F6AC-EFC8-73AA-68AEC063C0F0}"/>
          </ac:spMkLst>
        </pc:spChg>
        <pc:spChg chg="mod">
          <ac:chgData name="Piotr Kędziora" userId="fa4f0135-3f01-4265-87e5-5068b0ed66c0" providerId="ADAL" clId="{EDD3D84E-5D61-4062-9808-A11186F6EBBC}" dt="2023-01-22T11:24:02.866" v="2357" actId="1076"/>
          <ac:spMkLst>
            <pc:docMk/>
            <pc:sldMk cId="176315685" sldId="274"/>
            <ac:spMk id="3" creationId="{1FE5C1CD-98CF-AA6A-3C42-77D365070729}"/>
          </ac:spMkLst>
        </pc:spChg>
        <pc:picChg chg="add mod ord">
          <ac:chgData name="Piotr Kędziora" userId="fa4f0135-3f01-4265-87e5-5068b0ed66c0" providerId="ADAL" clId="{EDD3D84E-5D61-4062-9808-A11186F6EBBC}" dt="2023-01-22T11:23:04.671" v="2350" actId="167"/>
          <ac:picMkLst>
            <pc:docMk/>
            <pc:sldMk cId="176315685" sldId="274"/>
            <ac:picMk id="4" creationId="{82ADE8D4-B34C-1096-7A5B-392C9D1EEE98}"/>
          </ac:picMkLst>
        </pc:picChg>
        <pc:picChg chg="add mod">
          <ac:chgData name="Piotr Kędziora" userId="fa4f0135-3f01-4265-87e5-5068b0ed66c0" providerId="ADAL" clId="{EDD3D84E-5D61-4062-9808-A11186F6EBBC}" dt="2023-01-22T11:23:58.524" v="2356" actId="1076"/>
          <ac:picMkLst>
            <pc:docMk/>
            <pc:sldMk cId="176315685" sldId="274"/>
            <ac:picMk id="5" creationId="{F0FEE76D-4C5C-8511-BDB9-CC71EFA70FAF}"/>
          </ac:picMkLst>
        </pc:picChg>
      </pc:sldChg>
      <pc:sldChg chg="new del">
        <pc:chgData name="Piotr Kędziora" userId="fa4f0135-3f01-4265-87e5-5068b0ed66c0" providerId="ADAL" clId="{EDD3D84E-5D61-4062-9808-A11186F6EBBC}" dt="2023-01-22T11:43:33.755" v="2435" actId="680"/>
        <pc:sldMkLst>
          <pc:docMk/>
          <pc:sldMk cId="89374343" sldId="275"/>
        </pc:sldMkLst>
      </pc:sldChg>
      <pc:sldChg chg="new del">
        <pc:chgData name="Piotr Kędziora" userId="fa4f0135-3f01-4265-87e5-5068b0ed66c0" providerId="ADAL" clId="{EDD3D84E-5D61-4062-9808-A11186F6EBBC}" dt="2023-01-22T11:25:44.508" v="2362" actId="47"/>
        <pc:sldMkLst>
          <pc:docMk/>
          <pc:sldMk cId="2146867924" sldId="275"/>
        </pc:sldMkLst>
      </pc:sldChg>
      <pc:sldChg chg="addSp delSp modSp new mod">
        <pc:chgData name="Piotr Kędziora" userId="fa4f0135-3f01-4265-87e5-5068b0ed66c0" providerId="ADAL" clId="{EDD3D84E-5D61-4062-9808-A11186F6EBBC}" dt="2023-01-22T22:08:07.016" v="6867" actId="1076"/>
        <pc:sldMkLst>
          <pc:docMk/>
          <pc:sldMk cId="3268524576" sldId="275"/>
        </pc:sldMkLst>
        <pc:spChg chg="mod">
          <ac:chgData name="Piotr Kędziora" userId="fa4f0135-3f01-4265-87e5-5068b0ed66c0" providerId="ADAL" clId="{EDD3D84E-5D61-4062-9808-A11186F6EBBC}" dt="2023-01-22T20:43:08.338" v="4644" actId="255"/>
          <ac:spMkLst>
            <pc:docMk/>
            <pc:sldMk cId="3268524576" sldId="275"/>
            <ac:spMk id="2" creationId="{1073DF22-0AEF-B3DB-750D-C557AD7E17A2}"/>
          </ac:spMkLst>
        </pc:spChg>
        <pc:spChg chg="del">
          <ac:chgData name="Piotr Kędziora" userId="fa4f0135-3f01-4265-87e5-5068b0ed66c0" providerId="ADAL" clId="{EDD3D84E-5D61-4062-9808-A11186F6EBBC}" dt="2023-01-22T20:19:20.288" v="3744" actId="478"/>
          <ac:spMkLst>
            <pc:docMk/>
            <pc:sldMk cId="3268524576" sldId="275"/>
            <ac:spMk id="3" creationId="{AF6D91DC-D2E6-FE0C-89D8-16A0B791CF81}"/>
          </ac:spMkLst>
        </pc:spChg>
        <pc:spChg chg="add del mod">
          <ac:chgData name="Piotr Kędziora" userId="fa4f0135-3f01-4265-87e5-5068b0ed66c0" providerId="ADAL" clId="{EDD3D84E-5D61-4062-9808-A11186F6EBBC}" dt="2023-01-22T22:07:30.195" v="6865" actId="478"/>
          <ac:spMkLst>
            <pc:docMk/>
            <pc:sldMk cId="3268524576" sldId="275"/>
            <ac:spMk id="4" creationId="{27CA7CDE-1467-8CBD-C5BD-57F8435CAD8B}"/>
          </ac:spMkLst>
        </pc:spChg>
        <pc:spChg chg="add mod">
          <ac:chgData name="Piotr Kędziora" userId="fa4f0135-3f01-4265-87e5-5068b0ed66c0" providerId="ADAL" clId="{EDD3D84E-5D61-4062-9808-A11186F6EBBC}" dt="2023-01-22T22:08:07.016" v="6867" actId="1076"/>
          <ac:spMkLst>
            <pc:docMk/>
            <pc:sldMk cId="3268524576" sldId="275"/>
            <ac:spMk id="7" creationId="{6B9E1EE2-9069-FC10-8A76-A945CB464899}"/>
          </ac:spMkLst>
        </pc:spChg>
        <pc:picChg chg="add mod">
          <ac:chgData name="Piotr Kędziora" userId="fa4f0135-3f01-4265-87e5-5068b0ed66c0" providerId="ADAL" clId="{EDD3D84E-5D61-4062-9808-A11186F6EBBC}" dt="2023-01-22T20:42:15.503" v="4637"/>
          <ac:picMkLst>
            <pc:docMk/>
            <pc:sldMk cId="3268524576" sldId="275"/>
            <ac:picMk id="5" creationId="{2A9E22DB-5D2C-81CC-2A21-4770F2386DB9}"/>
          </ac:picMkLst>
        </pc:picChg>
        <pc:picChg chg="add mod ord">
          <ac:chgData name="Piotr Kędziora" userId="fa4f0135-3f01-4265-87e5-5068b0ed66c0" providerId="ADAL" clId="{EDD3D84E-5D61-4062-9808-A11186F6EBBC}" dt="2023-01-22T20:42:34.499" v="4640" actId="167"/>
          <ac:picMkLst>
            <pc:docMk/>
            <pc:sldMk cId="3268524576" sldId="275"/>
            <ac:picMk id="6" creationId="{C8ADFA1F-7901-5F14-0CCD-3E2925856799}"/>
          </ac:picMkLst>
        </pc:picChg>
      </pc:sldChg>
      <pc:sldChg chg="addSp delSp modSp new mod">
        <pc:chgData name="Piotr Kędziora" userId="fa4f0135-3f01-4265-87e5-5068b0ed66c0" providerId="ADAL" clId="{EDD3D84E-5D61-4062-9808-A11186F6EBBC}" dt="2023-01-22T20:34:17.652" v="4339" actId="1076"/>
        <pc:sldMkLst>
          <pc:docMk/>
          <pc:sldMk cId="3853282846" sldId="276"/>
        </pc:sldMkLst>
        <pc:spChg chg="del">
          <ac:chgData name="Piotr Kędziora" userId="fa4f0135-3f01-4265-87e5-5068b0ed66c0" providerId="ADAL" clId="{EDD3D84E-5D61-4062-9808-A11186F6EBBC}" dt="2023-01-22T20:12:53.701" v="3428" actId="478"/>
          <ac:spMkLst>
            <pc:docMk/>
            <pc:sldMk cId="3853282846" sldId="276"/>
            <ac:spMk id="2" creationId="{1B2DFF95-FA44-4CA6-A408-382549E28E2D}"/>
          </ac:spMkLst>
        </pc:spChg>
        <pc:spChg chg="del">
          <ac:chgData name="Piotr Kędziora" userId="fa4f0135-3f01-4265-87e5-5068b0ed66c0" providerId="ADAL" clId="{EDD3D84E-5D61-4062-9808-A11186F6EBBC}" dt="2023-01-22T20:14:06.763" v="3565" actId="478"/>
          <ac:spMkLst>
            <pc:docMk/>
            <pc:sldMk cId="3853282846" sldId="276"/>
            <ac:spMk id="3" creationId="{41F9A628-8939-B5AA-BCAE-3BB10247D337}"/>
          </ac:spMkLst>
        </pc:spChg>
        <pc:spChg chg="add mod">
          <ac:chgData name="Piotr Kędziora" userId="fa4f0135-3f01-4265-87e5-5068b0ed66c0" providerId="ADAL" clId="{EDD3D84E-5D61-4062-9808-A11186F6EBBC}" dt="2023-01-22T20:13:26.305" v="3562" actId="20577"/>
          <ac:spMkLst>
            <pc:docMk/>
            <pc:sldMk cId="3853282846" sldId="276"/>
            <ac:spMk id="4" creationId="{2D583CB4-4AE8-2B3F-45BF-A02F2C7C5C45}"/>
          </ac:spMkLst>
        </pc:spChg>
        <pc:spChg chg="add mod">
          <ac:chgData name="Piotr Kędziora" userId="fa4f0135-3f01-4265-87e5-5068b0ed66c0" providerId="ADAL" clId="{EDD3D84E-5D61-4062-9808-A11186F6EBBC}" dt="2023-01-22T20:27:58.142" v="4200" actId="255"/>
          <ac:spMkLst>
            <pc:docMk/>
            <pc:sldMk cId="3853282846" sldId="276"/>
            <ac:spMk id="6" creationId="{E07EB711-158F-A8CB-FFAB-0BC95F759817}"/>
          </ac:spMkLst>
        </pc:spChg>
        <pc:picChg chg="add mod ord">
          <ac:chgData name="Piotr Kędziora" userId="fa4f0135-3f01-4265-87e5-5068b0ed66c0" providerId="ADAL" clId="{EDD3D84E-5D61-4062-9808-A11186F6EBBC}" dt="2023-01-22T20:34:17.652" v="4339" actId="1076"/>
          <ac:picMkLst>
            <pc:docMk/>
            <pc:sldMk cId="3853282846" sldId="276"/>
            <ac:picMk id="5" creationId="{F632993A-B48A-5157-ABBD-2DA91B7E8D85}"/>
          </ac:picMkLst>
        </pc:picChg>
        <pc:picChg chg="add mod">
          <ac:chgData name="Piotr Kędziora" userId="fa4f0135-3f01-4265-87e5-5068b0ed66c0" providerId="ADAL" clId="{EDD3D84E-5D61-4062-9808-A11186F6EBBC}" dt="2023-01-22T20:28:02.904" v="4201" actId="14100"/>
          <ac:picMkLst>
            <pc:docMk/>
            <pc:sldMk cId="3853282846" sldId="276"/>
            <ac:picMk id="7" creationId="{667506EB-09FE-2782-16E2-4DB7718E944A}"/>
          </ac:picMkLst>
        </pc:picChg>
      </pc:sldChg>
      <pc:sldChg chg="addSp delSp modSp new mod">
        <pc:chgData name="Piotr Kędziora" userId="fa4f0135-3f01-4265-87e5-5068b0ed66c0" providerId="ADAL" clId="{EDD3D84E-5D61-4062-9808-A11186F6EBBC}" dt="2023-01-22T22:05:05.273" v="6856" actId="14100"/>
        <pc:sldMkLst>
          <pc:docMk/>
          <pc:sldMk cId="2182008033" sldId="277"/>
        </pc:sldMkLst>
        <pc:spChg chg="del mod">
          <ac:chgData name="Piotr Kędziora" userId="fa4f0135-3f01-4265-87e5-5068b0ed66c0" providerId="ADAL" clId="{EDD3D84E-5D61-4062-9808-A11186F6EBBC}" dt="2023-01-22T20:37:17.968" v="4421" actId="478"/>
          <ac:spMkLst>
            <pc:docMk/>
            <pc:sldMk cId="2182008033" sldId="277"/>
            <ac:spMk id="2" creationId="{51A599B3-71B4-1564-8F35-07CCA7EF8438}"/>
          </ac:spMkLst>
        </pc:spChg>
        <pc:spChg chg="del">
          <ac:chgData name="Piotr Kędziora" userId="fa4f0135-3f01-4265-87e5-5068b0ed66c0" providerId="ADAL" clId="{EDD3D84E-5D61-4062-9808-A11186F6EBBC}" dt="2023-01-22T20:33:23.588" v="4206" actId="478"/>
          <ac:spMkLst>
            <pc:docMk/>
            <pc:sldMk cId="2182008033" sldId="277"/>
            <ac:spMk id="3" creationId="{BA1554EA-6E52-C811-2B45-D74D96FEDEAD}"/>
          </ac:spMkLst>
        </pc:spChg>
        <pc:spChg chg="add del mod">
          <ac:chgData name="Piotr Kędziora" userId="fa4f0135-3f01-4265-87e5-5068b0ed66c0" providerId="ADAL" clId="{EDD3D84E-5D61-4062-9808-A11186F6EBBC}" dt="2023-01-22T20:37:34.569" v="4424" actId="478"/>
          <ac:spMkLst>
            <pc:docMk/>
            <pc:sldMk cId="2182008033" sldId="277"/>
            <ac:spMk id="6" creationId="{F8CEE3ED-8B45-6DAA-2C74-A80A670F93F5}"/>
          </ac:spMkLst>
        </pc:spChg>
        <pc:spChg chg="add mod">
          <ac:chgData name="Piotr Kędziora" userId="fa4f0135-3f01-4265-87e5-5068b0ed66c0" providerId="ADAL" clId="{EDD3D84E-5D61-4062-9808-A11186F6EBBC}" dt="2023-01-22T20:43:47.463" v="4702" actId="20577"/>
          <ac:spMkLst>
            <pc:docMk/>
            <pc:sldMk cId="2182008033" sldId="277"/>
            <ac:spMk id="8" creationId="{F8A68312-E3D0-7305-F104-89C89595CCDE}"/>
          </ac:spMkLst>
        </pc:spChg>
        <pc:spChg chg="add mod">
          <ac:chgData name="Piotr Kędziora" userId="fa4f0135-3f01-4265-87e5-5068b0ed66c0" providerId="ADAL" clId="{EDD3D84E-5D61-4062-9808-A11186F6EBBC}" dt="2023-01-22T20:40:29.083" v="4430"/>
          <ac:spMkLst>
            <pc:docMk/>
            <pc:sldMk cId="2182008033" sldId="277"/>
            <ac:spMk id="9" creationId="{4062D2E7-42EA-CCDC-1D47-A0C670034F74}"/>
          </ac:spMkLst>
        </pc:spChg>
        <pc:picChg chg="add mod ord">
          <ac:chgData name="Piotr Kędziora" userId="fa4f0135-3f01-4265-87e5-5068b0ed66c0" providerId="ADAL" clId="{EDD3D84E-5D61-4062-9808-A11186F6EBBC}" dt="2023-01-22T20:40:06.751" v="4429" actId="1076"/>
          <ac:picMkLst>
            <pc:docMk/>
            <pc:sldMk cId="2182008033" sldId="277"/>
            <ac:picMk id="4" creationId="{9EFD5B79-8CE4-3DBF-1700-313E9B8C9F07}"/>
          </ac:picMkLst>
        </pc:picChg>
        <pc:picChg chg="add mod">
          <ac:chgData name="Piotr Kędziora" userId="fa4f0135-3f01-4265-87e5-5068b0ed66c0" providerId="ADAL" clId="{EDD3D84E-5D61-4062-9808-A11186F6EBBC}" dt="2023-01-22T22:05:05.273" v="6856" actId="14100"/>
          <ac:picMkLst>
            <pc:docMk/>
            <pc:sldMk cId="2182008033" sldId="277"/>
            <ac:picMk id="10" creationId="{90EB62F9-8547-F117-CD28-71FA8A99CB5B}"/>
          </ac:picMkLst>
        </pc:picChg>
      </pc:sldChg>
      <pc:sldChg chg="addSp delSp modSp new mod">
        <pc:chgData name="Piotr Kędziora" userId="fa4f0135-3f01-4265-87e5-5068b0ed66c0" providerId="ADAL" clId="{EDD3D84E-5D61-4062-9808-A11186F6EBBC}" dt="2023-01-22T22:10:30.907" v="6868"/>
        <pc:sldMkLst>
          <pc:docMk/>
          <pc:sldMk cId="1430709753" sldId="278"/>
        </pc:sldMkLst>
        <pc:spChg chg="mod">
          <ac:chgData name="Piotr Kędziora" userId="fa4f0135-3f01-4265-87e5-5068b0ed66c0" providerId="ADAL" clId="{EDD3D84E-5D61-4062-9808-A11186F6EBBC}" dt="2023-01-22T22:07:05.023" v="6864" actId="1076"/>
          <ac:spMkLst>
            <pc:docMk/>
            <pc:sldMk cId="1430709753" sldId="278"/>
            <ac:spMk id="2" creationId="{8DB9BF4A-75E7-1411-E545-8ECC80ECCF8B}"/>
          </ac:spMkLst>
        </pc:spChg>
        <pc:spChg chg="del mod">
          <ac:chgData name="Piotr Kędziora" userId="fa4f0135-3f01-4265-87e5-5068b0ed66c0" providerId="ADAL" clId="{EDD3D84E-5D61-4062-9808-A11186F6EBBC}" dt="2023-01-22T22:03:56.460" v="6828" actId="478"/>
          <ac:spMkLst>
            <pc:docMk/>
            <pc:sldMk cId="1430709753" sldId="278"/>
            <ac:spMk id="3" creationId="{7B0CA1D3-F234-2E53-1DCA-9B84F1D05AAB}"/>
          </ac:spMkLst>
        </pc:spChg>
        <pc:spChg chg="add mod">
          <ac:chgData name="Piotr Kędziora" userId="fa4f0135-3f01-4265-87e5-5068b0ed66c0" providerId="ADAL" clId="{EDD3D84E-5D61-4062-9808-A11186F6EBBC}" dt="2023-01-22T22:10:30.907" v="6868"/>
          <ac:spMkLst>
            <pc:docMk/>
            <pc:sldMk cId="1430709753" sldId="278"/>
            <ac:spMk id="6" creationId="{25BDA61E-A539-1066-6445-3C939329FB3B}"/>
          </ac:spMkLst>
        </pc:spChg>
        <pc:picChg chg="add mod ord">
          <ac:chgData name="Piotr Kędziora" userId="fa4f0135-3f01-4265-87e5-5068b0ed66c0" providerId="ADAL" clId="{EDD3D84E-5D61-4062-9808-A11186F6EBBC}" dt="2023-01-22T22:04:33.046" v="6854" actId="167"/>
          <ac:picMkLst>
            <pc:docMk/>
            <pc:sldMk cId="1430709753" sldId="278"/>
            <ac:picMk id="4" creationId="{3F2EE2B8-6BFE-1D53-2036-057EFC1AF086}"/>
          </ac:picMkLst>
        </pc:picChg>
        <pc:picChg chg="add mod">
          <ac:chgData name="Piotr Kędziora" userId="fa4f0135-3f01-4265-87e5-5068b0ed66c0" providerId="ADAL" clId="{EDD3D84E-5D61-4062-9808-A11186F6EBBC}" dt="2023-01-22T22:05:17.872" v="6857"/>
          <ac:picMkLst>
            <pc:docMk/>
            <pc:sldMk cId="1430709753" sldId="278"/>
            <ac:picMk id="5" creationId="{D70865DB-6FDE-56D8-A313-7FF2A2281D94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3551607883817425"/>
          <c:y val="9.7666240409207156E-2"/>
          <c:w val="0.32637448132780084"/>
          <c:h val="0.80466751918158563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318-4E91-A343-109871D4B41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318-4E91-A343-109871D4B41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318-4E91-A343-109871D4B41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318-4E91-A343-109871D4B41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A318-4E91-A343-109871D4B41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A318-4E91-A343-109871D4B41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A318-4E91-A343-109871D4B41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A318-4E91-A343-109871D4B41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A318-4E91-A343-109871D4B41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A318-4E91-A343-109871D4B416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04AA128-B77B-4385-A25A-0E957E710223}" type="CATEGORYNAME">
                      <a:rPr lang="en-US" sz="1800" smtClean="0"/>
                      <a:pPr>
                        <a:defRPr sz="1800"/>
                      </a:pPr>
                      <a:t>[NÁZEV KATEGORIE]</a:t>
                    </a:fld>
                    <a:fld id="{ABBFE190-C585-4561-AB24-ECB6D7C4D49D}" type="PERCENTAGE">
                      <a:rPr lang="en-US" sz="1800" baseline="0" smtClean="0"/>
                      <a:pPr>
                        <a:defRPr sz="1800"/>
                      </a:pPr>
                      <a:t>[PROCENTO]</a:t>
                    </a:fld>
                    <a:endParaRPr lang="cs-CZ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318-4E91-A343-109871D4B41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8.4284232365145137E-2"/>
                  <c:y val="3.19693094629156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2424B5A6-4007-41A6-B72E-DBAABFD00D6C}" type="CATEGORYNAME">
                      <a:rPr lang="pl-PL" sz="160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[NÁZEV KATEGORIE]</a:t>
                    </a:fld>
                    <a:r>
                      <a:rPr lang="pl-PL" baseline="0" dirty="0"/>
                      <a:t>
</a:t>
                    </a:r>
                    <a:fld id="{105F036C-9A2D-4E30-ACBC-96FF0588398E}" type="PERCENTAGE">
                      <a:rPr lang="pl-PL" sz="1600" baseline="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[PROCENTO]</a:t>
                    </a:fld>
                    <a:endParaRPr lang="pl-PL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318-4E91-A343-109871D4B41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0.14393158632012285"/>
                  <c:y val="5.434770022353345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318-4E91-A343-109871D4B416}"/>
                </c:ext>
                <c:ext xmlns:c15="http://schemas.microsoft.com/office/drawing/2012/chart" uri="{CE6537A1-D6FC-4f65-9D91-7224C49458BB}">
                  <c15:layout>
                    <c:manualLayout>
                      <c:w val="0.22533070457738422"/>
                      <c:h val="0.18606138107416878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0.16392930947168938"/>
                  <c:y val="0.1023017902813298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E4A37442-6821-4205-919D-823EA5E9A76F}" type="CATEGORYNAME">
                      <a:rPr lang="pl-PL" sz="180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[NÁZEV KATEGORIE]</a:t>
                    </a:fld>
                    <a:r>
                      <a:rPr lang="pl-PL" baseline="0" dirty="0"/>
                      <a:t>
</a:t>
                    </a:r>
                    <a:fld id="{E4BDBAC1-3BEE-499F-9490-D57D24880310}" type="PERCENTAGE">
                      <a:rPr lang="pl-PL" baseline="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[PROCENTO]</a:t>
                    </a:fld>
                    <a:endParaRPr lang="pl-PL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318-4E91-A343-109871D4B416}"/>
                </c:ext>
                <c:ext xmlns:c15="http://schemas.microsoft.com/office/drawing/2012/chart" uri="{CE6537A1-D6FC-4f65-9D91-7224C49458BB}">
                  <c15:layout>
                    <c:manualLayout>
                      <c:w val="0.18653341147449931"/>
                      <c:h val="0.31106138107416875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5.7053941908713691E-2"/>
                  <c:y val="-9.590792838874680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A318-4E91-A343-109871D4B416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17310684647302904"/>
                  <c:y val="-1.918171154117244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9BA8D97-E36A-4F4F-9C8D-504FDB810D91}" type="CATEGORYNAME">
                      <a:rPr lang="en-US" sz="180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[NÁZEV KATEGORIE]</a:t>
                    </a:fld>
                    <a:r>
                      <a:rPr lang="en-US" sz="1800" baseline="0" dirty="0"/>
                      <a:t>
</a:t>
                    </a:r>
                    <a:fld id="{AE48503B-9FF3-41A3-A646-9729CB4FBC3E}" type="PERCENTAGE">
                      <a:rPr lang="en-US" sz="1800" baseline="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[PROCENTO]</a:t>
                    </a:fld>
                    <a:endParaRPr lang="en-US" sz="18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A318-4E91-A343-109871D4B416}"/>
                </c:ext>
                <c:ext xmlns:c15="http://schemas.microsoft.com/office/drawing/2012/chart" uri="{CE6537A1-D6FC-4f65-9D91-7224C49458BB}">
                  <c15:layout>
                    <c:manualLayout>
                      <c:w val="0.24375643235207634"/>
                      <c:h val="0.2081202046035805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6"/>
              <c:layout>
                <c:manualLayout>
                  <c:x val="-0.11670124481327801"/>
                  <c:y val="9.590792838874680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1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A318-4E91-A343-109871D4B416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23599585062240663"/>
                  <c:y val="0.1854219948849104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1C875D7-5632-46B3-A65F-4ADF5B9BEA5A}" type="CATEGORYNAME">
                      <a:rPr lang="en-US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[NÁZEV KATEGORIE]</a:t>
                    </a:fld>
                    <a:r>
                      <a:rPr lang="en-US" baseline="0" dirty="0"/>
                      <a:t>
</a:t>
                    </a:r>
                    <a:fld id="{A2A5AEB7-2B4B-440B-A897-C6FEC5DDFEE3}" type="PERCENTAGE">
                      <a:rPr lang="en-US" sz="1800" baseline="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[PROCENTO]</a:t>
                    </a:fld>
                    <a:endParaRPr lang="en-US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A318-4E91-A343-109871D4B41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8"/>
              <c:layout>
                <c:manualLayout>
                  <c:x val="-0.14457987551867224"/>
                  <c:y val="5.274936061381075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8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C80F8A05-A6C4-466D-82BF-C3847CBC3E8D}" type="CATEGORYNAME">
                      <a:rPr lang="en-US" sz="1800" smtClean="0"/>
                      <a:pPr>
                        <a:defRPr sz="1800">
                          <a:solidFill>
                            <a:schemeClr val="accent1"/>
                          </a:solidFill>
                        </a:defRPr>
                      </a:pPr>
                      <a:t>[NÁZEV KATEGORIE]</a:t>
                    </a:fld>
                    <a:r>
                      <a:rPr lang="en-US" sz="1800" baseline="0" dirty="0"/>
                      <a:t> </a:t>
                    </a:r>
                    <a:fld id="{98D566AE-29FC-45B9-A57A-35DFA77026CC}" type="PERCENTAGE">
                      <a:rPr lang="en-US" sz="1800" baseline="0" smtClean="0"/>
                      <a:pPr>
                        <a:defRPr sz="1800">
                          <a:solidFill>
                            <a:schemeClr val="accent1"/>
                          </a:solidFill>
                        </a:defRPr>
                      </a:pPr>
                      <a:t>[PROCENTO]</a:t>
                    </a:fld>
                    <a:endParaRPr lang="en-US" sz="18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A318-4E91-A343-109871D4B416}"/>
                </c:ext>
                <c:ext xmlns:c15="http://schemas.microsoft.com/office/drawing/2012/chart" uri="{CE6537A1-D6FC-4f65-9D91-7224C49458BB}">
                  <c15:layout>
                    <c:manualLayout>
                      <c:w val="0.2875778008298755"/>
                      <c:h val="9.2710997442455242E-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9"/>
              <c:layout>
                <c:manualLayout>
                  <c:x val="-5.2515560165975105E-2"/>
                  <c:y val="2.237864248746400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A1B4B6A-1CF1-40D2-B792-5BA8CBBAECB0}" type="CATEGORYNAME">
                      <a:rPr lang="en-US" sz="1600" smtClean="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[NÁZEV KATEGORIE]</a:t>
                    </a:fld>
                    <a:r>
                      <a:rPr lang="en-US" sz="1800" baseline="0" dirty="0"/>
                      <a:t> </a:t>
                    </a:r>
                    <a:fld id="{F4343121-67C6-442E-A76D-A5A3029AD6D7}" type="PERCENTAGE">
                      <a:rPr lang="en-US" sz="1800" baseline="0" smtClean="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[PROCENTO]</a:t>
                    </a:fld>
                    <a:endParaRPr lang="en-US" sz="18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A318-4E91-A343-109871D4B416}"/>
                </c:ext>
                <c:ext xmlns:c15="http://schemas.microsoft.com/office/drawing/2012/chart" uri="{CE6537A1-D6FC-4f65-9D91-7224C49458BB}">
                  <c15:layout>
                    <c:manualLayout>
                      <c:w val="0.39547458506224065"/>
                      <c:h val="0.11125319693094628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Arkusz1!$C$10:$C$19</c:f>
              <c:strCache>
                <c:ptCount val="10"/>
                <c:pt idx="0">
                  <c:v>Zajęcia sportowe </c:v>
                </c:pt>
                <c:pt idx="1">
                  <c:v>Rozmowy wspierające (grupy wsparcia)</c:v>
                </c:pt>
                <c:pt idx="2">
                  <c:v>Warsztaty prozdrowotne </c:v>
                </c:pt>
                <c:pt idx="3">
                  <c:v>Pomoc w znaleznieniu fachowego wsparcia</c:v>
                </c:pt>
                <c:pt idx="4">
                  <c:v>Poradnia Zdrowia Psychicznego</c:v>
                </c:pt>
                <c:pt idx="5">
                  <c:v>edukacja prozdrowotna </c:v>
                </c:pt>
                <c:pt idx="6">
                  <c:v>konsultacje pychologicznie (na terenie uczelni)</c:v>
                </c:pt>
                <c:pt idx="7">
                  <c:v>wsparcie finansowe </c:v>
                </c:pt>
                <c:pt idx="8">
                  <c:v>urlop zdrowotny </c:v>
                </c:pt>
                <c:pt idx="9">
                  <c:v>wzajemna pomoc studentów </c:v>
                </c:pt>
              </c:strCache>
            </c:strRef>
          </c:cat>
          <c:val>
            <c:numRef>
              <c:f>Arkusz1!$D$10:$D$19</c:f>
              <c:numCache>
                <c:formatCode>General</c:formatCode>
                <c:ptCount val="10"/>
                <c:pt idx="0">
                  <c:v>1</c:v>
                </c:pt>
                <c:pt idx="1">
                  <c:v>8</c:v>
                </c:pt>
                <c:pt idx="2">
                  <c:v>9</c:v>
                </c:pt>
                <c:pt idx="3">
                  <c:v>9</c:v>
                </c:pt>
                <c:pt idx="4">
                  <c:v>15</c:v>
                </c:pt>
                <c:pt idx="5">
                  <c:v>19</c:v>
                </c:pt>
                <c:pt idx="6">
                  <c:v>28</c:v>
                </c:pt>
                <c:pt idx="7">
                  <c:v>1</c:v>
                </c:pt>
                <c:pt idx="8">
                  <c:v>1</c:v>
                </c:pt>
                <c:pt idx="9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4-A318-4E91-A343-109871D4B416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2C9AFA2B-59FF-4BA1-B27E-43AF980EC3AE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l-PL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16503B3-495E-4349-9269-0662A3DE98BB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7D928AE5-1060-44EE-B9D1-C23D632837B3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9B051DF-6D59-4680-B740-3359C1EF07E9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326CC84-2122-4A3D-AACF-CA4094865B41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E2F2837-BD22-4BCC-AD71-D111F7D4B749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70646CF5-301F-43B5-AA89-02F3B6D347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4FFA627F-DBCF-40C4-8663-592A90DF8B39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54CAD03-350A-4570-847D-8D24C403684E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873343-0CA5-41E3-BA4A-BDF341EC4B7D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78E31AE-118D-487B-A424-BA462D321A9D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F456442-2C80-422A-92F8-5E24602B1086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90000"/>
              </a:lnSpc>
              <a:buNone/>
            </a:pPr>
            <a:r>
              <a:rPr lang="pl-PL" sz="6000" b="0" strike="noStrike" spc="-1">
                <a:solidFill>
                  <a:srgbClr val="000000"/>
                </a:solidFill>
                <a:latin typeface="Calibri Light"/>
              </a:rPr>
              <a:t>Kliknij, aby edytować styl</a:t>
            </a:r>
            <a:endParaRPr lang="pl-PL" sz="6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dt" idx="1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pl-PL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pl-PL" sz="1200" b="0" strike="noStrike" spc="-1">
                <a:solidFill>
                  <a:srgbClr val="8B8B8B"/>
                </a:solidFill>
                <a:latin typeface="Calibri"/>
              </a:rPr>
              <a:t>&lt;data/godzina&gt;</a:t>
            </a:r>
            <a:endParaRPr lang="pl-PL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pl-PL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pl-PL" sz="1400" b="0" strike="noStrike" spc="-1">
                <a:solidFill>
                  <a:srgbClr val="000000"/>
                </a:solidFill>
                <a:latin typeface="Times New Roman"/>
              </a:rPr>
              <a:t>&lt;stopka&gt;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pl-PL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1C02BB89-B5FC-439A-96A4-50BF84004FB3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pl-PL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Kliknij, aby edytować format tekstu konspektu</a:t>
            </a:r>
          </a:p>
          <a:p>
            <a:pPr marL="864000" lvl="1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Drugi poziom konspektu</a:t>
            </a:r>
          </a:p>
          <a:p>
            <a:pPr marL="1296000" lvl="2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Trzeci poziom konspektu</a:t>
            </a:r>
          </a:p>
          <a:p>
            <a:pPr marL="1728000" lvl="3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Czwarty poziom konspektu</a:t>
            </a:r>
          </a:p>
          <a:p>
            <a:pPr marL="2160000" lvl="4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Piąty poziom konspektu</a:t>
            </a:r>
          </a:p>
          <a:p>
            <a:pPr marL="2592000" lvl="5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Szósty poziom konspektu</a:t>
            </a:r>
          </a:p>
          <a:p>
            <a:pPr marL="3024000" lvl="6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Siódmy poziom konspektu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1523880" y="492372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indent="0" algn="ctr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pl-PL" sz="2400" b="0" strike="noStrike" spc="-1" dirty="0">
                <a:solidFill>
                  <a:srgbClr val="000000"/>
                </a:solidFill>
                <a:latin typeface="Calibri"/>
                <a:ea typeface="Calibri"/>
              </a:rPr>
              <a:t>-mgr Piotr Kędziora</a:t>
            </a:r>
            <a:endParaRPr lang="pl-PL" sz="24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4" name="Obraz 4"/>
          <p:cNvPicPr/>
          <p:nvPr/>
        </p:nvPicPr>
        <p:blipFill>
          <a:blip r:embed="rId3"/>
          <a:stretch/>
        </p:blipFill>
        <p:spPr>
          <a:xfrm>
            <a:off x="3033720" y="4756320"/>
            <a:ext cx="5714640" cy="1990440"/>
          </a:xfrm>
          <a:prstGeom prst="rect">
            <a:avLst/>
          </a:prstGeom>
          <a:ln w="0">
            <a:noFill/>
          </a:ln>
        </p:spPr>
      </p:pic>
      <p:sp>
        <p:nvSpPr>
          <p:cNvPr id="4" name="Tytuł 3">
            <a:extLst>
              <a:ext uri="{FF2B5EF4-FFF2-40B4-BE49-F238E27FC236}">
                <a16:creationId xmlns:a16="http://schemas.microsoft.com/office/drawing/2014/main" xmlns="" id="{B9DC38A5-4B87-94FE-3A43-E0EBD3E97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  <p:sp>
        <p:nvSpPr>
          <p:cNvPr id="2" name="Prostokąt 1">
            <a:extLst>
              <a:ext uri="{FF2B5EF4-FFF2-40B4-BE49-F238E27FC236}">
                <a16:creationId xmlns:a16="http://schemas.microsoft.com/office/drawing/2014/main" xmlns="" id="{A5C5ADF2-71AD-E7A8-5499-EF9268FF2A3A}"/>
              </a:ext>
            </a:extLst>
          </p:cNvPr>
          <p:cNvSpPr/>
          <p:nvPr/>
        </p:nvSpPr>
        <p:spPr>
          <a:xfrm>
            <a:off x="0" y="2154577"/>
            <a:ext cx="11907520" cy="206210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3200" b="1" strike="noStrike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 Light"/>
                <a:ea typeface="Calibri Light"/>
              </a:rPr>
              <a:t>Wsparcie psychiczne studentów i uczniów </a:t>
            </a:r>
          </a:p>
          <a:p>
            <a:pPr algn="ctr"/>
            <a:r>
              <a:rPr lang="pl-PL" sz="3200" b="1" strike="noStrike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 Light"/>
                <a:ea typeface="Calibri Light"/>
              </a:rPr>
              <a:t>w rzeczywistości </a:t>
            </a:r>
            <a:r>
              <a:rPr lang="pl-PL" sz="32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 Light"/>
                <a:ea typeface="Calibri Light"/>
              </a:rPr>
              <a:t>po pandemicznej</a:t>
            </a:r>
            <a:r>
              <a:rPr lang="pl-PL" sz="3200" b="1" strike="noStrike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 Light"/>
                <a:ea typeface="Calibri Light"/>
              </a:rPr>
              <a:t>:</a:t>
            </a:r>
          </a:p>
          <a:p>
            <a:pPr algn="ctr"/>
            <a:r>
              <a:rPr lang="pl-PL" sz="3200" b="1" strike="noStrike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 Light"/>
                <a:ea typeface="Calibri Light"/>
              </a:rPr>
              <a:t> kto i w jaki sposób powinien go udzielać, </a:t>
            </a:r>
          </a:p>
          <a:p>
            <a:pPr algn="ctr"/>
            <a:r>
              <a:rPr lang="pl-PL" sz="3200" b="1" strike="noStrike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 Light"/>
                <a:ea typeface="Calibri Light"/>
              </a:rPr>
              <a:t>jednostki jakie należy powołać i ich plan działania“</a:t>
            </a:r>
            <a:endParaRPr lang="pl-PL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xmlns="" id="{5DDA9D99-B449-1FF2-9B31-D8AEE8BDD42C}"/>
              </a:ext>
            </a:extLst>
          </p:cNvPr>
          <p:cNvSpPr txBox="1"/>
          <p:nvPr/>
        </p:nvSpPr>
        <p:spPr>
          <a:xfrm>
            <a:off x="8930820" y="5659337"/>
            <a:ext cx="3078480" cy="7848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/>
              <a:t>Opracował  </a:t>
            </a:r>
          </a:p>
          <a:p>
            <a:r>
              <a:rPr lang="pl-PL" dirty="0"/>
              <a:t>Mgr Piotr Kędziora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Obraz 3"/>
          <p:cNvPicPr/>
          <p:nvPr/>
        </p:nvPicPr>
        <p:blipFill>
          <a:blip r:embed="rId2"/>
          <a:stretch/>
        </p:blipFill>
        <p:spPr>
          <a:xfrm>
            <a:off x="111580" y="17334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4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pic>
        <p:nvPicPr>
          <p:cNvPr id="1026" name="Picture 2" descr="Depresja u dzieci i młodzieży – obraz kliniczny i postępowanie - Centrum  CBT - Centrum CBT">
            <a:extLst>
              <a:ext uri="{FF2B5EF4-FFF2-40B4-BE49-F238E27FC236}">
                <a16:creationId xmlns:a16="http://schemas.microsoft.com/office/drawing/2014/main" xmlns="" id="{2002415C-72EC-C0B5-A239-3FF918CE7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286" y="3073250"/>
            <a:ext cx="2186940" cy="145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EPRESJA WŚRÓD DZIECI I MŁODZIEŻY – Ziko dla zdrowia">
            <a:extLst>
              <a:ext uri="{FF2B5EF4-FFF2-40B4-BE49-F238E27FC236}">
                <a16:creationId xmlns:a16="http://schemas.microsoft.com/office/drawing/2014/main" xmlns="" id="{C6E7BD41-B58B-620F-0A06-D14D1FF2F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5512" y="3255840"/>
            <a:ext cx="3216088" cy="145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xmlns="" id="{A0679F5E-A479-239B-529B-B1BB9DB9779B}"/>
              </a:ext>
            </a:extLst>
          </p:cNvPr>
          <p:cNvSpPr/>
          <p:nvPr/>
        </p:nvSpPr>
        <p:spPr>
          <a:xfrm>
            <a:off x="1645921" y="187265"/>
            <a:ext cx="9885679" cy="181588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2800" b="1" strike="noStrik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 Light"/>
              </a:rPr>
              <a:t>Z jakimi problemami psychicznymi</a:t>
            </a:r>
          </a:p>
          <a:p>
            <a:pPr algn="ctr"/>
            <a:r>
              <a:rPr lang="pl-PL" sz="2800" b="1" strike="noStrik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 Light"/>
              </a:rPr>
              <a:t>  muszą  się mierzyć uczniowie i studenci w rzeczywistości </a:t>
            </a:r>
          </a:p>
          <a:p>
            <a:pPr algn="ctr"/>
            <a:r>
              <a:rPr lang="pl-PL" sz="2800" b="1" strike="noStrik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 Light"/>
              </a:rPr>
              <a:t>po pandemicznej ?</a:t>
            </a:r>
            <a:br>
              <a:rPr lang="pl-PL" sz="2800" b="1" strike="noStrik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 Light"/>
              </a:rPr>
            </a:br>
            <a:r>
              <a:rPr lang="pl-PL" sz="2800" b="1" strike="noStrik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 Light"/>
              </a:rPr>
              <a:t>Czy pandemia miała wpływ na życie młodych ludzi w Polsce ?</a:t>
            </a:r>
            <a:endParaRPr lang="pl-PL" sz="28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Prostokąt 2">
            <a:extLst>
              <a:ext uri="{FF2B5EF4-FFF2-40B4-BE49-F238E27FC236}">
                <a16:creationId xmlns:a16="http://schemas.microsoft.com/office/drawing/2014/main" xmlns="" id="{4C71E0B8-5826-5BA5-77D7-60B54845C34C}"/>
              </a:ext>
            </a:extLst>
          </p:cNvPr>
          <p:cNvSpPr/>
          <p:nvPr/>
        </p:nvSpPr>
        <p:spPr>
          <a:xfrm>
            <a:off x="4247207" y="3485055"/>
            <a:ext cx="3892604" cy="76944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400" b="1" strike="noStrike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/>
              </a:rPr>
              <a:t>Dane i statystki </a:t>
            </a:r>
            <a:endParaRPr lang="pl-PL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xmlns="" id="{0BB33F3F-41D3-B300-A99E-C4BC54FB0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Obraz 3"/>
          <p:cNvPicPr/>
          <p:nvPr/>
        </p:nvPicPr>
        <p:blipFill>
          <a:blip r:embed="rId2"/>
          <a:stretch/>
        </p:blipFill>
        <p:spPr>
          <a:xfrm>
            <a:off x="-81280" y="8128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1523880" y="325120"/>
            <a:ext cx="9143640" cy="19710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>
              <a:buNone/>
            </a:pPr>
            <a:r>
              <a:rPr lang="pl-PL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Szczegółowy raport dotyczący stanu psychicznego dzieci i młodzieży po dwóch latach pandemii przeprowadził zespół redakcji magazynu Małe Charaktery ze wsparciem naukowców z Wydziału Psychologii i Kognitywistki Uniwersytetu im. Adama Mickiewicza w Poznaniu. - </a:t>
            </a:r>
            <a:endParaRPr lang="pl-PL" sz="6000" b="0" strike="noStrike" spc="-1" dirty="0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subTitle"/>
          </p:nvPr>
        </p:nvSpPr>
        <p:spPr>
          <a:xfrm>
            <a:off x="1523880" y="279952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indent="0" algn="ctr">
              <a:buNone/>
            </a:pPr>
            <a:r>
              <a:rPr lang="pl-PL" sz="2400" b="0" strike="noStrike" spc="-1" dirty="0">
                <a:solidFill>
                  <a:srgbClr val="000000"/>
                </a:solidFill>
                <a:latin typeface="Calibri"/>
              </a:rPr>
              <a:t>40 % to byli psycholodzy i pedagodzy szkolni ,  psycholodzy i psychoterapeuci pracujący w </a:t>
            </a:r>
            <a:r>
              <a:rPr lang="pl-PL" sz="2400" spc="-1" dirty="0">
                <a:solidFill>
                  <a:srgbClr val="000000"/>
                </a:solidFill>
                <a:latin typeface="Calibri"/>
              </a:rPr>
              <a:t>Ochronie Zdrowia (poradnie , szpitale),wykładowcy,  </a:t>
            </a:r>
            <a:r>
              <a:rPr lang="pl-PL" sz="2400" b="0" strike="noStrike" spc="-1" dirty="0">
                <a:solidFill>
                  <a:srgbClr val="000000"/>
                </a:solidFill>
                <a:latin typeface="Calibri"/>
              </a:rPr>
              <a:t>lekarze , psychiatrzy, nauczyciele ,pielęgniarki )</a:t>
            </a:r>
          </a:p>
          <a:p>
            <a:pPr indent="0" algn="ctr">
              <a:buNone/>
            </a:pPr>
            <a:endParaRPr lang="pl-PL" sz="24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5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B8CF4633-A4F5-475E-AB9C-C5BAAFA3F1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1728" y="4107137"/>
            <a:ext cx="1666875" cy="695325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xmlns="" id="{EC5F5EBF-542D-9BB1-EFDC-F9D5025383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7737" y="3925430"/>
            <a:ext cx="2570076" cy="105873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3">
            <a:extLst>
              <a:ext uri="{FF2B5EF4-FFF2-40B4-BE49-F238E27FC236}">
                <a16:creationId xmlns:a16="http://schemas.microsoft.com/office/drawing/2014/main" xmlns="" id="{9C4F5058-3113-183C-5C56-63A5610FE377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-8116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xmlns="" id="{0EB41DA5-9E9C-7249-CFCF-57847F539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5620" y="1163400"/>
            <a:ext cx="9143640" cy="408432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l-PL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87%  badanych  </a:t>
            </a:r>
            <a:r>
              <a:rPr lang="pl-PL" sz="2000" dirty="0">
                <a:solidFill>
                  <a:srgbClr val="333333"/>
                </a:solidFill>
                <a:latin typeface="Roboto" panose="02000000000000000000" pitchFamily="2" charset="0"/>
              </a:rPr>
              <a:t>specjalistów </a:t>
            </a:r>
            <a:r>
              <a:rPr lang="pl-PL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twierdzi, że ta kondycja psychiczna dzieci i młodzieży  uległa pogorszeniu.</a:t>
            </a:r>
            <a:r>
              <a:rPr lang="pl-PL" sz="2000" dirty="0">
                <a:solidFill>
                  <a:srgbClr val="333333"/>
                </a:solidFill>
                <a:latin typeface="Roboto" panose="02000000000000000000" pitchFamily="2" charset="0"/>
              </a:rPr>
              <a:t/>
            </a:r>
            <a:br>
              <a:rPr lang="pl-PL" sz="2000" dirty="0">
                <a:solidFill>
                  <a:srgbClr val="333333"/>
                </a:solidFill>
                <a:latin typeface="Roboto" panose="02000000000000000000" pitchFamily="2" charset="0"/>
              </a:rPr>
            </a:br>
            <a:r>
              <a:rPr lang="pl-PL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45% osób uważa, że to pogorszenie było w stopniu znacznym . </a:t>
            </a:r>
            <a:br>
              <a:rPr lang="pl-PL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</a:br>
            <a:r>
              <a:rPr lang="pl-PL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78% specjalistów odnotowało większą ilość zgłoszeń dzieci i młodzieży z prośbą o pomoc i interwencję.</a:t>
            </a:r>
            <a:br>
              <a:rPr lang="pl-PL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</a:br>
            <a:r>
              <a:rPr lang="pl-PL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67% badanych specjalistów zauważyła wzrost  liczby przypadków depresji wśród dzieci i młodzieży. </a:t>
            </a:r>
            <a:br>
              <a:rPr lang="pl-PL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</a:br>
            <a:r>
              <a:rPr lang="pl-PL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59 % specjalistów zauważyła wzrost uzależnień od technologii</a:t>
            </a:r>
            <a:br>
              <a:rPr lang="pl-PL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</a:br>
            <a:r>
              <a:rPr lang="pl-PL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54 % specjalistów zauważyła wzrost liczby zaburzeń lękowych. </a:t>
            </a:r>
            <a:br>
              <a:rPr lang="pl-PL" sz="20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</a:br>
            <a:endParaRPr lang="pl-PL" sz="2000" dirty="0"/>
          </a:p>
        </p:txBody>
      </p:sp>
      <p:pic>
        <p:nvPicPr>
          <p:cNvPr id="7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EEF65636-33C9-07DA-ED66-8F2749F57B31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180" y="524772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4" name="Prostokąt 3">
            <a:extLst>
              <a:ext uri="{FF2B5EF4-FFF2-40B4-BE49-F238E27FC236}">
                <a16:creationId xmlns:a16="http://schemas.microsoft.com/office/drawing/2014/main" xmlns="" id="{C7A16904-93D1-6EDD-5DB6-68126BD7323E}"/>
              </a:ext>
            </a:extLst>
          </p:cNvPr>
          <p:cNvSpPr/>
          <p:nvPr/>
        </p:nvSpPr>
        <p:spPr>
          <a:xfrm>
            <a:off x="1350234" y="368"/>
            <a:ext cx="10670971" cy="83099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l-PL" sz="2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Różnice w funkcjonowaniu psychicznym dzieci i młodzieży </a:t>
            </a:r>
            <a:r>
              <a:rPr lang="pl-PL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 pandemii z punktu widzenia specjalistów </a:t>
            </a:r>
            <a:endParaRPr lang="pl-PL" sz="2000" b="1" cap="none" spc="0">
              <a:ln w="12700" cmpd="sng">
                <a:solidFill>
                  <a:srgbClr val="FFC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xmlns="" id="{73906CC5-1D68-1264-7D32-21AA610A7E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4248" y="3705726"/>
            <a:ext cx="2314799" cy="1541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163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82ADE8D4-B34C-1096-7A5B-392C9D1EEE98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0" y="36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xmlns="" id="{D82085D4-F6AC-EFC8-73AA-68AEC063C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8520" y="0"/>
            <a:ext cx="9143640" cy="1376880"/>
          </a:xfrm>
          <a:gradFill flip="none" rotWithShape="1">
            <a:gsLst>
              <a:gs pos="0">
                <a:schemeClr val="dk1">
                  <a:lumMod val="67000"/>
                </a:schemeClr>
              </a:gs>
              <a:gs pos="48000">
                <a:schemeClr val="dk1">
                  <a:lumMod val="97000"/>
                  <a:lumOff val="3000"/>
                </a:schemeClr>
              </a:gs>
              <a:gs pos="100000">
                <a:schemeClr val="dk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pl-PL" sz="3600" dirty="0"/>
              <a:t>Najczęstsze problemy zgłaszane przez uczniów i studentów 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1FE5C1CD-98CF-AA6A-3C42-77D365070729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1534160" y="1733390"/>
            <a:ext cx="10281440" cy="3543540"/>
          </a:xfrm>
        </p:spPr>
        <p:txBody>
          <a:bodyPr/>
          <a:lstStyle/>
          <a:p>
            <a:pPr algn="l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pl-PL" sz="2400" b="0" i="0" dirty="0">
                <a:solidFill>
                  <a:srgbClr val="333333"/>
                </a:solidFill>
                <a:effectLst/>
                <a:latin typeface="+mj-lt"/>
              </a:rPr>
              <a:t>trudności z samoregulacją w uczeniu się (samodzielne organizowanie procesu uczenia się, trudności z motywacją)</a:t>
            </a:r>
          </a:p>
          <a:p>
            <a:pPr algn="l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pl-PL" sz="2400" b="0" i="0" dirty="0">
                <a:solidFill>
                  <a:srgbClr val="333333"/>
                </a:solidFill>
                <a:effectLst/>
                <a:latin typeface="+mj-lt"/>
              </a:rPr>
              <a:t>Izolacja  od ludzi </a:t>
            </a:r>
          </a:p>
          <a:p>
            <a:pPr algn="l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pl-PL" sz="2400" dirty="0"/>
              <a:t> </a:t>
            </a:r>
            <a:r>
              <a:rPr lang="pl-PL" sz="2400" b="0" i="0" u="none" strike="noStrike" baseline="0" dirty="0">
                <a:latin typeface="+mj-lt"/>
              </a:rPr>
              <a:t>niska samoocena</a:t>
            </a:r>
          </a:p>
          <a:p>
            <a:pPr algn="l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pl-PL" sz="2400" b="0" i="0" u="none" strike="noStrike" baseline="0" dirty="0">
                <a:latin typeface="+mj-lt"/>
              </a:rPr>
              <a:t> problemy adaptacyjne,</a:t>
            </a:r>
          </a:p>
          <a:p>
            <a:pPr algn="l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pl-PL" sz="2400" b="0" i="0" u="none" strike="noStrike" baseline="0" dirty="0">
                <a:latin typeface="+mj-lt"/>
              </a:rPr>
              <a:t> kryzysy w relacjach koleżeńskich, uczuciowych czy rodzinnych,</a:t>
            </a:r>
          </a:p>
          <a:p>
            <a:pPr algn="l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pl-PL" sz="2400" b="0" i="0" u="none" strike="noStrike" baseline="0" dirty="0">
                <a:latin typeface="+mj-lt"/>
              </a:rPr>
              <a:t> samotność</a:t>
            </a:r>
            <a:endParaRPr lang="pl-PL" sz="2400" dirty="0">
              <a:latin typeface="+mj-lt"/>
            </a:endParaRPr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F0FEE76D-4C5C-8511-BDB9-CC71EFA70FAF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34160" y="5496320"/>
            <a:ext cx="10242360" cy="980280"/>
          </a:xfrm>
          <a:prstGeom prst="rect">
            <a:avLst/>
          </a:prstGeom>
          <a:ln w="0">
            <a:noFill/>
          </a:ln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xmlns="" id="{782EBA6C-47EE-6310-8284-B17C9987DD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9870" y="4456171"/>
            <a:ext cx="1610507" cy="1074196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xmlns="" id="{4683FAEC-F6D0-E7EC-B38D-D836A10A15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5838" y="2723949"/>
            <a:ext cx="1934542" cy="1287115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xmlns="" id="{6647741A-B268-E2D9-022B-EECE30C84A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8594" y="4559769"/>
            <a:ext cx="1537751" cy="1025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15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Obraz 3"/>
          <p:cNvPicPr/>
          <p:nvPr/>
        </p:nvPicPr>
        <p:blipFill>
          <a:blip r:embed="rId2"/>
          <a:stretch/>
        </p:blipFill>
        <p:spPr>
          <a:xfrm>
            <a:off x="0" y="36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1523880" y="3255840"/>
            <a:ext cx="1024236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>
              <a:buNone/>
            </a:pPr>
            <a:r>
              <a:rPr lang="pl-PL" sz="1400" b="0" strike="noStrike" spc="-1" dirty="0">
                <a:solidFill>
                  <a:srgbClr val="000000"/>
                </a:solidFill>
                <a:latin typeface="Calibri Light"/>
              </a:rPr>
              <a:t>Dane KGP </a:t>
            </a:r>
            <a:br>
              <a:rPr lang="pl-PL" sz="1400" b="0" strike="noStrike" spc="-1" dirty="0">
                <a:solidFill>
                  <a:srgbClr val="000000"/>
                </a:solidFill>
                <a:latin typeface="Calibri Light"/>
              </a:rPr>
            </a:br>
            <a:r>
              <a:rPr lang="pl-PL" sz="1400" b="0" strike="noStrike" spc="-1" dirty="0">
                <a:solidFill>
                  <a:srgbClr val="000000"/>
                </a:solidFill>
                <a:latin typeface="Calibri Light"/>
              </a:rPr>
              <a:t>2022- dane od stycznia do września </a:t>
            </a:r>
          </a:p>
        </p:txBody>
      </p:sp>
      <p:sp>
        <p:nvSpPr>
          <p:cNvPr id="51" name="PlaceHolder 2"/>
          <p:cNvSpPr>
            <a:spLocks noGrp="1"/>
          </p:cNvSpPr>
          <p:nvPr>
            <p:ph type="subTitle"/>
          </p:nvPr>
        </p:nvSpPr>
        <p:spPr>
          <a:xfrm>
            <a:off x="1523760" y="4323199"/>
            <a:ext cx="9143640" cy="924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indent="0">
              <a:buNone/>
            </a:pPr>
            <a:r>
              <a:rPr lang="pl-PL" sz="2400" b="0" strike="noStrike" spc="-1" dirty="0">
                <a:solidFill>
                  <a:srgbClr val="000000"/>
                </a:solidFill>
                <a:latin typeface="Calibri"/>
              </a:rPr>
              <a:t>Dane Komenda Główna Policji </a:t>
            </a:r>
          </a:p>
          <a:p>
            <a:pPr indent="0">
              <a:buNone/>
            </a:pPr>
            <a:r>
              <a:rPr lang="pl-PL" sz="2400" spc="-1" dirty="0">
                <a:solidFill>
                  <a:srgbClr val="000000"/>
                </a:solidFill>
                <a:latin typeface="Calibri"/>
              </a:rPr>
              <a:t>2022 * Dane od stycznia do września </a:t>
            </a:r>
            <a:endParaRPr lang="pl-PL" sz="24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5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xmlns="" id="{010AB338-C330-F823-6705-9956D67B4F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1280" y="121202"/>
            <a:ext cx="9947060" cy="408215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Obraz 3"/>
          <p:cNvPicPr/>
          <p:nvPr/>
        </p:nvPicPr>
        <p:blipFill>
          <a:blip r:embed="rId2"/>
          <a:stretch/>
        </p:blipFill>
        <p:spPr>
          <a:xfrm>
            <a:off x="-180" y="-15692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1523880" y="258880"/>
            <a:ext cx="9143640" cy="112288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b">
            <a:noAutofit/>
          </a:bodyPr>
          <a:lstStyle/>
          <a:p>
            <a:pPr indent="0">
              <a:buNone/>
            </a:pPr>
            <a:r>
              <a:rPr lang="pl-PL" sz="4000" b="0" i="0" u="none" strike="noStrike" baseline="0" dirty="0">
                <a:latin typeface="Humnst777PL-Roman"/>
              </a:rPr>
              <a:t>Sposoby wsparcia studentów i pracowników oferowane przez uczelnie</a:t>
            </a:r>
            <a:endParaRPr lang="pl-PL" sz="4000" b="0" strike="noStrike" spc="-1" dirty="0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subTitle"/>
          </p:nvPr>
        </p:nvSpPr>
        <p:spPr>
          <a:xfrm>
            <a:off x="1523880" y="360216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indent="0" algn="ctr">
              <a:buNone/>
            </a:pPr>
            <a:endParaRPr lang="pl-PL" sz="2400" b="0" strike="noStrike" spc="-1" dirty="0">
              <a:solidFill>
                <a:srgbClr val="000000"/>
              </a:solidFill>
              <a:latin typeface="Calibri"/>
            </a:endParaRPr>
          </a:p>
          <a:p>
            <a:pPr indent="0" algn="ctr">
              <a:buNone/>
            </a:pPr>
            <a:endParaRPr lang="pl-PL" sz="24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6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000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2">
            <a:extLst>
              <a:ext uri="{FF2B5EF4-FFF2-40B4-BE49-F238E27FC236}">
                <a16:creationId xmlns:a16="http://schemas.microsoft.com/office/drawing/2014/main" xmlns="" id="{BF71A2E6-19A2-03EC-534B-3210A8201FA6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1523880" y="1696960"/>
            <a:ext cx="9143640" cy="26970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algn="l"/>
            <a:r>
              <a:rPr lang="pl-PL" sz="2400" b="0" i="0" u="none" strike="noStrike" baseline="0" dirty="0">
                <a:latin typeface="CharterITCPro-Regular"/>
              </a:rPr>
              <a:t>Rzecznik Praw Pacjenta  r. wystosował pismo do wybranych 50 uczelni w Polsce z prośbą o udzielenie informacji, o tym z jakimi problemami muszą się mierzyć studenci </a:t>
            </a:r>
            <a:r>
              <a:rPr lang="pl-PL" sz="2400" b="0" i="0" u="none" strike="noStrike" baseline="0" dirty="0">
                <a:solidFill>
                  <a:srgbClr val="FF0000"/>
                </a:solidFill>
                <a:latin typeface="CharterITCPro-Regular"/>
              </a:rPr>
              <a:t>oraz  formach pomocy studentom i pracownikom uczelni.</a:t>
            </a:r>
          </a:p>
          <a:p>
            <a:pPr algn="l"/>
            <a:r>
              <a:rPr lang="pl-PL" sz="2400" b="0" i="0" u="none" strike="noStrike" baseline="0" dirty="0">
                <a:latin typeface="CharterITCPro-Regular"/>
              </a:rPr>
              <a:t> </a:t>
            </a:r>
            <a:r>
              <a:rPr lang="pl-PL" sz="2400" dirty="0">
                <a:latin typeface="CharterITCPro-Regular"/>
              </a:rPr>
              <a:t>O</a:t>
            </a:r>
            <a:r>
              <a:rPr lang="pl-PL" sz="2400" b="0" i="0" u="none" strike="noStrike" baseline="0" dirty="0">
                <a:latin typeface="CharterITCPro-Regular"/>
              </a:rPr>
              <a:t>dpowiedzi przesłało 40 uczelni, a od 10 nie wpłynęła żadna informacja</a:t>
            </a:r>
          </a:p>
          <a:p>
            <a:pPr algn="l"/>
            <a:endParaRPr lang="pl-PL" sz="2400" dirty="0">
              <a:latin typeface="CharterITCPro-Regular"/>
            </a:endParaRPr>
          </a:p>
          <a:p>
            <a:pPr algn="l"/>
            <a:endParaRPr lang="pl-PL" sz="2400" dirty="0">
              <a:latin typeface="CharterITCPro-Regular"/>
            </a:endParaRPr>
          </a:p>
          <a:p>
            <a:pPr algn="l"/>
            <a:endParaRPr lang="pl-PL" sz="2400" dirty="0">
              <a:latin typeface="CharterITCPro-Regular"/>
            </a:endParaRPr>
          </a:p>
          <a:p>
            <a:pPr algn="r"/>
            <a:r>
              <a:rPr lang="pl-PL" sz="1800" dirty="0">
                <a:latin typeface="CharterITCPro-Regular"/>
              </a:rPr>
              <a:t>Źródło Raport Rzecznika Praw Pacjenta, Zdrowie psychiczne na polskich uczelniach</a:t>
            </a:r>
            <a:endParaRPr lang="pl-PL" sz="1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3">
            <a:extLst>
              <a:ext uri="{FF2B5EF4-FFF2-40B4-BE49-F238E27FC236}">
                <a16:creationId xmlns:a16="http://schemas.microsoft.com/office/drawing/2014/main" xmlns="" id="{11D726F4-12F3-1C44-3903-ED382DBA1BF9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0" y="360"/>
            <a:ext cx="12191760" cy="685764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4" name="Wykres 3">
            <a:extLst>
              <a:ext uri="{FF2B5EF4-FFF2-40B4-BE49-F238E27FC236}">
                <a16:creationId xmlns:a16="http://schemas.microsoft.com/office/drawing/2014/main" xmlns="" id="{A0FAF581-893F-B40E-13E5-331801875AD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64524240"/>
              </p:ext>
            </p:extLst>
          </p:nvPr>
        </p:nvGraphicFramePr>
        <p:xfrm>
          <a:off x="1642711" y="1179630"/>
          <a:ext cx="9794240" cy="3972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PlaceHolder 1">
            <a:extLst>
              <a:ext uri="{FF2B5EF4-FFF2-40B4-BE49-F238E27FC236}">
                <a16:creationId xmlns:a16="http://schemas.microsoft.com/office/drawing/2014/main" xmlns="" id="{E68D16C2-EB5C-6B29-EC05-6E6C95193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3880" y="258880"/>
            <a:ext cx="9143640" cy="7571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>
              <a:buNone/>
            </a:pPr>
            <a:r>
              <a:rPr lang="pl-PL" sz="2800" b="0" i="0" u="none" strike="noStrike" baseline="0" dirty="0">
                <a:latin typeface="Humnst777PL-Roman"/>
              </a:rPr>
              <a:t>Sposoby wsparcia studentów i pracowników oferowane przez uczelnie</a:t>
            </a:r>
            <a:endParaRPr lang="pl-PL" sz="2800" b="0" strike="noStrike" spc="-1" dirty="0">
              <a:solidFill>
                <a:srgbClr val="000000"/>
              </a:solidFill>
              <a:latin typeface="Calibri Light"/>
            </a:endParaRPr>
          </a:p>
        </p:txBody>
      </p:sp>
      <p:pic>
        <p:nvPicPr>
          <p:cNvPr id="7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5BEC8D31-94F0-A65D-799E-EBDA252404F0}"/>
              </a:ext>
            </a:extLst>
          </p:cNvPr>
          <p:cNvPicPr/>
          <p:nvPr/>
        </p:nvPicPr>
        <p:blipFill>
          <a:blip r:embed="rId4"/>
          <a:stretch/>
        </p:blipFill>
        <p:spPr>
          <a:xfrm>
            <a:off x="1523880" y="5067380"/>
            <a:ext cx="10242360" cy="98028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41118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Obraz 3"/>
          <p:cNvPicPr/>
          <p:nvPr/>
        </p:nvPicPr>
        <p:blipFill>
          <a:blip r:embed="rId2"/>
          <a:stretch/>
        </p:blipFill>
        <p:spPr>
          <a:xfrm>
            <a:off x="-259882" y="0"/>
            <a:ext cx="11896825" cy="6857640"/>
          </a:xfrm>
          <a:prstGeom prst="rect">
            <a:avLst/>
          </a:prstGeom>
          <a:ln w="0">
            <a:noFill/>
          </a:ln>
        </p:spPr>
      </p:pic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1523880" y="188280"/>
            <a:ext cx="9143640" cy="238716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/>
          <a:p>
            <a:pPr indent="0" algn="ctr">
              <a:buNone/>
            </a:pPr>
            <a:r>
              <a:rPr lang="pl-PL" sz="4800" b="1" strike="noStrike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 Light"/>
              </a:rPr>
              <a:t>Jakie są oczekiwania studentów od uczelni w zakresie zdrowia psychicznego ?</a:t>
            </a:r>
          </a:p>
        </p:txBody>
      </p:sp>
      <p:sp>
        <p:nvSpPr>
          <p:cNvPr id="67" name="PlaceHolder 2"/>
          <p:cNvSpPr>
            <a:spLocks noGrp="1"/>
          </p:cNvSpPr>
          <p:nvPr>
            <p:ph type="subTitle"/>
          </p:nvPr>
        </p:nvSpPr>
        <p:spPr>
          <a:xfrm>
            <a:off x="1523880" y="2756849"/>
            <a:ext cx="10667880" cy="2575547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indent="0" algn="ctr">
              <a:lnSpc>
                <a:spcPct val="150000"/>
              </a:lnSpc>
              <a:buNone/>
            </a:pPr>
            <a:r>
              <a:rPr lang="pl-PL" sz="20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Druga edycja raportu </a:t>
            </a:r>
            <a:r>
              <a:rPr lang="pl-PL" sz="2000" b="0" i="0" dirty="0" err="1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Connected</a:t>
            </a:r>
            <a:r>
              <a:rPr lang="pl-PL" sz="20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 Student Report przygotowanego przez </a:t>
            </a:r>
            <a:r>
              <a:rPr lang="pl-PL" sz="2000" b="0" i="0" dirty="0" err="1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Salesforce</a:t>
            </a:r>
            <a:r>
              <a:rPr lang="pl-PL" sz="20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 podkreśla globalną skalę kryzysu związanego ze złym stanem samopoczucia studentów. Raport zawiera wyniki ankiet przeprowadzonych wśród 1128 studentów i 1076 pracowników z 10 krajów </a:t>
            </a:r>
          </a:p>
          <a:p>
            <a:pPr indent="0" algn="ctr">
              <a:buNone/>
            </a:pPr>
            <a:endParaRPr lang="pl-PL" sz="2000" strike="noStrike" spc="-1" dirty="0">
              <a:solidFill>
                <a:srgbClr val="000000"/>
              </a:solidFill>
              <a:latin typeface="tahoma" panose="020B0604030504040204" pitchFamily="34" charset="0"/>
            </a:endParaRPr>
          </a:p>
          <a:p>
            <a:pPr indent="0" algn="ctr">
              <a:buNone/>
            </a:pPr>
            <a:r>
              <a:rPr lang="pl-PL" sz="2000" strike="noStrike" spc="-1" dirty="0">
                <a:solidFill>
                  <a:srgbClr val="000000"/>
                </a:solidFill>
                <a:latin typeface="tahoma" panose="020B0604030504040204" pitchFamily="34" charset="0"/>
              </a:rPr>
              <a:t>                                    Źródło https://www.salesforce.org/resources/report</a:t>
            </a:r>
          </a:p>
        </p:txBody>
      </p:sp>
      <p:pic>
        <p:nvPicPr>
          <p:cNvPr id="6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Obraz 3"/>
          <p:cNvPicPr/>
          <p:nvPr/>
        </p:nvPicPr>
        <p:blipFill>
          <a:blip r:embed="rId2"/>
          <a:stretch/>
        </p:blipFill>
        <p:spPr>
          <a:xfrm>
            <a:off x="-173015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7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407040" y="54152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4" name="Prostokąt 3">
            <a:extLst>
              <a:ext uri="{FF2B5EF4-FFF2-40B4-BE49-F238E27FC236}">
                <a16:creationId xmlns:a16="http://schemas.microsoft.com/office/drawing/2014/main" xmlns="" id="{9FB9A551-7EF8-F3D3-1DF2-D82E67AD8E4A}"/>
              </a:ext>
            </a:extLst>
          </p:cNvPr>
          <p:cNvSpPr/>
          <p:nvPr/>
        </p:nvSpPr>
        <p:spPr>
          <a:xfrm>
            <a:off x="1533329" y="81151"/>
            <a:ext cx="9453229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l-PL" sz="2800" b="1" i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</a:rPr>
              <a:t>Według studentów w ramach wsparcia </a:t>
            </a:r>
          </a:p>
          <a:p>
            <a:pPr algn="ctr"/>
            <a:r>
              <a:rPr lang="pl-PL" sz="2800" b="1" i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</a:rPr>
              <a:t>uniwersytety powinny zapewnić swoim studentom:</a:t>
            </a:r>
            <a:endParaRPr lang="pl-PL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xmlns="" id="{18B902F9-3D40-4AB5-10A7-A5D90688EA9A}"/>
              </a:ext>
            </a:extLst>
          </p:cNvPr>
          <p:cNvSpPr txBox="1"/>
          <p:nvPr/>
        </p:nvSpPr>
        <p:spPr>
          <a:xfrm>
            <a:off x="1037694" y="1252928"/>
            <a:ext cx="9453229" cy="43561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"/>
            </a:pP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powiadomienia SMS z radami jak dbać o swoje samopoczucie (22%)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"/>
            </a:pP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aplikację umożliwiającą znalezienie spokojnego miejsca do nauki/pracy (27%)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"/>
            </a:pP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więcej komunikacji ukierunkowanej na dobre samopoczucie (29%)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"/>
            </a:pP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większe wsparcie online w zakresie dobrego samopoczucia (34%)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"/>
            </a:pP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więcej możliwości nawiązywania kontaktów z innymi, aby czuć się mniej odizolowanym (37%</a:t>
            </a:r>
            <a:endParaRPr lang="pl-PL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pl-P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</a:t>
            </a:r>
            <a:r>
              <a:rPr lang="pl-PL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Wnioski  9 dorocznego Szczytu Edukacyjnego na podstawie Salesforce.org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3">
            <a:extLst>
              <a:ext uri="{FF2B5EF4-FFF2-40B4-BE49-F238E27FC236}">
                <a16:creationId xmlns:a16="http://schemas.microsoft.com/office/drawing/2014/main" xmlns="" id="{F632993A-B48A-5157-ABBD-2DA91B7E8D85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235183" y="-80791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4" name="Prostokąt 3">
            <a:extLst>
              <a:ext uri="{FF2B5EF4-FFF2-40B4-BE49-F238E27FC236}">
                <a16:creationId xmlns:a16="http://schemas.microsoft.com/office/drawing/2014/main" xmlns="" id="{2D583CB4-4AE8-2B3F-45BF-A02F2C7C5C45}"/>
              </a:ext>
            </a:extLst>
          </p:cNvPr>
          <p:cNvSpPr/>
          <p:nvPr/>
        </p:nvSpPr>
        <p:spPr>
          <a:xfrm>
            <a:off x="1467606" y="81151"/>
            <a:ext cx="9584676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l-PL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</a:rPr>
              <a:t>Czym dysponujemy w zakresie pomocy studentom ?</a:t>
            </a:r>
            <a:endParaRPr lang="pl-PL" sz="2800" b="1" i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ahoma" panose="020B0604030504040204" pitchFamily="34" charset="0"/>
            </a:endParaRP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xmlns="" id="{E07EB711-158F-A8CB-FFAB-0BC95F759817}"/>
              </a:ext>
            </a:extLst>
          </p:cNvPr>
          <p:cNvSpPr txBox="1"/>
          <p:nvPr/>
        </p:nvSpPr>
        <p:spPr>
          <a:xfrm>
            <a:off x="1596489" y="682873"/>
            <a:ext cx="986346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dirty="0">
                <a:latin typeface="var( --e-global-typography-text-font-family )"/>
              </a:rPr>
              <a:t>Telefon Zaufania dla Dzieci i Młodzieży – </a:t>
            </a:r>
            <a:r>
              <a:rPr lang="pl-PL" sz="2000" b="1" dirty="0">
                <a:latin typeface="var( --e-global-typography-text-font-family )"/>
              </a:rPr>
              <a:t>116 111</a:t>
            </a:r>
            <a:endParaRPr lang="pl-PL" sz="2000" dirty="0">
              <a:latin typeface="var( --e-global-typography-text-font-family )"/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b="0" i="0" dirty="0">
                <a:effectLst/>
                <a:latin typeface="var( --e-global-typography-text-font-family )"/>
              </a:rPr>
              <a:t>Centrum wsparcia dla osób w stanie kryzysu psychicznego – </a:t>
            </a:r>
            <a:r>
              <a:rPr lang="pl-PL" sz="2000" b="1" i="0" dirty="0">
                <a:effectLst/>
                <a:latin typeface="var( --e-global-typography-text-font-family )"/>
              </a:rPr>
              <a:t>800 70 2222</a:t>
            </a:r>
            <a:endParaRPr lang="pl-PL" sz="2000" b="0" i="0" dirty="0">
              <a:effectLst/>
              <a:latin typeface="var( --e-global-typography-text-font-family )"/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b="0" i="0" dirty="0">
                <a:effectLst/>
                <a:latin typeface="var( --e-global-typography-text-font-family )"/>
              </a:rPr>
              <a:t>Dziecięcy Telefon Zaufania Rzecznika Praw Dziecka – </a:t>
            </a:r>
            <a:r>
              <a:rPr lang="pl-PL" sz="2000" b="1" i="0" dirty="0">
                <a:effectLst/>
                <a:latin typeface="var( --e-global-typography-text-font-family )"/>
              </a:rPr>
              <a:t>800 12 12 12</a:t>
            </a:r>
            <a:endParaRPr lang="pl-PL" sz="2000" b="0" i="0" dirty="0">
              <a:effectLst/>
              <a:latin typeface="var( --e-global-typography-text-font-family )"/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b="0" i="0" dirty="0">
                <a:effectLst/>
                <a:latin typeface="var( --e-global-typography-text-font-family )"/>
              </a:rPr>
              <a:t>Telefon Zaufania dla Osób Dorosłych w Kryzysie Emocjonalnym – </a:t>
            </a:r>
            <a:r>
              <a:rPr lang="pl-PL" sz="2000" b="1" i="0" dirty="0">
                <a:effectLst/>
                <a:latin typeface="var( --e-global-typography-text-font-family )"/>
              </a:rPr>
              <a:t>116 123</a:t>
            </a:r>
            <a:endParaRPr lang="pl-PL" sz="2000" b="0" i="0" dirty="0">
              <a:effectLst/>
              <a:latin typeface="var( --e-global-typography-text-font-family )"/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b="0" i="0" dirty="0">
                <a:effectLst/>
                <a:latin typeface="var( --e-global-typography-text-font-family )"/>
              </a:rPr>
              <a:t>Telefon dla rodziców i nauczycieli w sprawie bezpieczeństwa dzieci – </a:t>
            </a:r>
            <a:r>
              <a:rPr lang="pl-PL" sz="2000" b="1" i="0" dirty="0">
                <a:effectLst/>
                <a:latin typeface="var( --e-global-typography-text-font-family )"/>
              </a:rPr>
              <a:t>800 100 100</a:t>
            </a:r>
            <a:endParaRPr lang="pl-PL" sz="2000" b="0" i="0" dirty="0">
              <a:effectLst/>
              <a:latin typeface="var( --e-global-typography-text-font-family )"/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b="0" i="0" dirty="0">
                <a:effectLst/>
                <a:latin typeface="var( --e-global-typography-text-font-family )"/>
              </a:rPr>
              <a:t>Policyjny Telefon Zaufania – </a:t>
            </a:r>
            <a:r>
              <a:rPr lang="pl-PL" sz="2000" b="1" i="0" dirty="0">
                <a:effectLst/>
                <a:latin typeface="var( --e-global-typography-text-font-family )"/>
              </a:rPr>
              <a:t>800 12 02 26</a:t>
            </a:r>
            <a:endParaRPr lang="pl-PL" sz="2000" b="0" i="0" dirty="0">
              <a:effectLst/>
              <a:latin typeface="var( --e-global-typography-text-font-family )"/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b="0" i="0" dirty="0">
                <a:effectLst/>
                <a:latin typeface="var( --e-global-typography-text-font-family )"/>
              </a:rPr>
              <a:t>Infolinia pomocowa dla dzieci, młodzieży i ich opiekunów – </a:t>
            </a:r>
            <a:r>
              <a:rPr lang="pl-PL" sz="2000" b="1" i="0" dirty="0">
                <a:effectLst/>
                <a:latin typeface="var( --e-global-typography-text-font-family )"/>
              </a:rPr>
              <a:t>800 080 222</a:t>
            </a:r>
            <a:endParaRPr lang="pl-PL" sz="2000" b="0" i="0" dirty="0">
              <a:effectLst/>
              <a:latin typeface="var( --e-global-typography-text-font-family )"/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b="0" i="0" dirty="0">
                <a:effectLst/>
                <a:latin typeface="var( --e-global-typography-text-font-family )"/>
              </a:rPr>
              <a:t>Ogólnopolskie Pogotowie dla Ofiar Przemocy w Rodzinie „Niebieska Linia” – </a:t>
            </a:r>
            <a:r>
              <a:rPr lang="pl-PL" sz="2000" b="1" i="0" dirty="0">
                <a:effectLst/>
                <a:latin typeface="var( --e-global-typography-text-font-family )"/>
              </a:rPr>
              <a:t>800 12 00 02</a:t>
            </a:r>
            <a:endParaRPr lang="pl-PL" sz="2000" b="0" i="0" dirty="0">
              <a:effectLst/>
              <a:latin typeface="var( --e-global-typography-text-font-family )"/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b="0" i="0" dirty="0">
                <a:effectLst/>
                <a:latin typeface="var( --e-global-typography-text-font-family )"/>
              </a:rPr>
              <a:t>https://wsparciepsychologiczne.psrp.org.pl/ </a:t>
            </a:r>
            <a:r>
              <a:rPr lang="pl-PL" b="1" dirty="0">
                <a:latin typeface="Roboto" panose="02000000000000000000" pitchFamily="2" charset="0"/>
              </a:rPr>
              <a:t>-s</a:t>
            </a:r>
            <a:r>
              <a:rPr lang="pl-PL" b="1" i="0" dirty="0">
                <a:effectLst/>
                <a:latin typeface="Roboto" panose="02000000000000000000" pitchFamily="2" charset="0"/>
              </a:rPr>
              <a:t>trefa komfortu PSRP”</a:t>
            </a:r>
            <a:r>
              <a:rPr lang="pl-PL" b="0" i="0" dirty="0">
                <a:effectLst/>
                <a:latin typeface="Roboto" panose="02000000000000000000" pitchFamily="2" charset="0"/>
              </a:rPr>
              <a:t> to projekt skierowany do wszystkich studentów z całej Polski polegający na wsparciu psychologicznym. </a:t>
            </a:r>
            <a:endParaRPr lang="pl-PL" b="0" i="0" dirty="0">
              <a:effectLst/>
              <a:latin typeface="var( --e-global-typography-text-font-family )"/>
            </a:endParaRPr>
          </a:p>
          <a:p>
            <a:r>
              <a:rPr lang="pl-PL" b="0" i="0" dirty="0">
                <a:solidFill>
                  <a:srgbClr val="3A3A3A"/>
                </a:solidFill>
                <a:effectLst/>
                <a:latin typeface="-apple-system"/>
              </a:rPr>
              <a:t/>
            </a:r>
            <a:br>
              <a:rPr lang="pl-PL" b="0" i="0" dirty="0">
                <a:solidFill>
                  <a:srgbClr val="3A3A3A"/>
                </a:solidFill>
                <a:effectLst/>
                <a:latin typeface="-apple-system"/>
              </a:rPr>
            </a:br>
            <a:endParaRPr lang="pl-PL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667506EB-09FE-2782-16E2-4DB7718E944A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407040" y="5720080"/>
            <a:ext cx="10242360" cy="67548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38532828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9EFD5B79-8CE4-3DBF-1700-313E9B8C9F07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235184" y="-111271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xmlns="" id="{F8A68312-E3D0-7305-F104-89C89595CCDE}"/>
              </a:ext>
            </a:extLst>
          </p:cNvPr>
          <p:cNvSpPr txBox="1"/>
          <p:nvPr/>
        </p:nvSpPr>
        <p:spPr>
          <a:xfrm>
            <a:off x="1513839" y="710704"/>
            <a:ext cx="10442977" cy="4574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rtl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pl-PL" sz="1800" dirty="0">
                <a:effectLst/>
                <a:latin typeface="Roboto, serif"/>
              </a:rPr>
              <a:t>Psychoterapia refundowana przez Narodowy Fundusz Zdrowia w ramach Poradni Zdrowia Psychicznego </a:t>
            </a:r>
            <a:endParaRPr lang="pl-PL" dirty="0">
              <a:effectLst/>
            </a:endParaRPr>
          </a:p>
          <a:p>
            <a:pPr marL="285750" indent="-285750" rtl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pl-PL" sz="1800" dirty="0">
                <a:effectLst/>
                <a:latin typeface="Roboto, serif"/>
              </a:rPr>
              <a:t>Poradnie Leczenia Uzależnień – możliwość terapii istnieje wówczas, gdy my sami jesteśmy uzależnieni bądź uzależniony jest ktoś z naszej rodziny,</a:t>
            </a:r>
            <a:endParaRPr lang="pl-PL" dirty="0">
              <a:effectLst/>
            </a:endParaRPr>
          </a:p>
          <a:p>
            <a:pPr marL="285750" indent="-285750" rtl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pl-PL" sz="1800" dirty="0">
                <a:effectLst/>
                <a:latin typeface="Roboto, serif"/>
              </a:rPr>
              <a:t>Ośrodki Interwencji Kryzysowej – istnieje możliwość  skorzystania z interwencji kryzysowej </a:t>
            </a:r>
            <a:endParaRPr lang="pl-PL" dirty="0">
              <a:effectLst/>
            </a:endParaRPr>
          </a:p>
          <a:p>
            <a:pPr marL="285750" indent="-285750" rtl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pl-PL" sz="1800" dirty="0">
                <a:effectLst/>
                <a:latin typeface="Roboto, serif"/>
              </a:rPr>
              <a:t>Poradnie Psychologiczno-Pedagogiczne – oferują diagnozę trudności szkolnych, terapię logopedyczną i pedagogiczną</a:t>
            </a:r>
            <a:endParaRPr lang="pl-PL" dirty="0">
              <a:effectLst/>
            </a:endParaRPr>
          </a:p>
          <a:p>
            <a:pPr marL="285750" indent="-285750" rtl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pl-PL" sz="1800" dirty="0">
                <a:effectLst/>
                <a:latin typeface="Roboto, serif"/>
              </a:rPr>
              <a:t>Fundacje i stowarzyszenia – zwykle nie jest to pomoc skierowana do wszystkich, lecz do osób z konkretnym problemem np. „Dajmy Dzieciom Siłę” , „Polska </a:t>
            </a:r>
            <a:r>
              <a:rPr lang="pl-PL" dirty="0">
                <a:latin typeface="Roboto, serif"/>
              </a:rPr>
              <a:t>F</a:t>
            </a:r>
            <a:r>
              <a:rPr lang="pl-PL" sz="1800" dirty="0">
                <a:effectLst/>
                <a:latin typeface="Roboto, serif"/>
              </a:rPr>
              <a:t>undacja </a:t>
            </a:r>
            <a:r>
              <a:rPr lang="pl-PL" dirty="0">
                <a:latin typeface="Roboto, serif"/>
              </a:rPr>
              <a:t>D</a:t>
            </a:r>
            <a:r>
              <a:rPr lang="pl-PL" sz="1800" dirty="0">
                <a:effectLst/>
                <a:latin typeface="Roboto, serif"/>
              </a:rPr>
              <a:t>zieci i Młodzieży”</a:t>
            </a:r>
            <a:r>
              <a:rPr lang="pl-PL" dirty="0">
                <a:latin typeface="Roboto, serif"/>
              </a:rPr>
              <a:t>, </a:t>
            </a:r>
            <a:endParaRPr lang="pl-PL" sz="1800" dirty="0">
              <a:effectLst/>
              <a:latin typeface="Roboto, serif"/>
            </a:endParaRPr>
          </a:p>
          <a:p>
            <a:pPr marL="285750" indent="-285750" rtl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pl-PL" dirty="0">
                <a:latin typeface="Roboto, serif"/>
              </a:rPr>
              <a:t>Centra Zdrowia Psychicznego –  w których są zatrudnieni specjaliści , dyżur jest całodobowy. </a:t>
            </a:r>
          </a:p>
          <a:p>
            <a:pPr rtl="0">
              <a:lnSpc>
                <a:spcPct val="150000"/>
              </a:lnSpc>
            </a:pPr>
            <a:r>
              <a:rPr lang="pl-PL" sz="1600" dirty="0">
                <a:effectLst/>
                <a:latin typeface="Roboto, serif"/>
              </a:rPr>
              <a:t>(w Polsce </a:t>
            </a:r>
            <a:r>
              <a:rPr lang="pl-PL" sz="1600" dirty="0">
                <a:latin typeface="Roboto, serif"/>
              </a:rPr>
              <a:t>CZP do końca 2023 są objęte programem pilotażowym – obecnie jest ok 85 CZP Polsce)</a:t>
            </a:r>
            <a:endParaRPr lang="pl-PL" sz="1600" dirty="0">
              <a:effectLst/>
            </a:endParaRPr>
          </a:p>
        </p:txBody>
      </p:sp>
      <p:sp>
        <p:nvSpPr>
          <p:cNvPr id="9" name="Prostokąt 8">
            <a:extLst>
              <a:ext uri="{FF2B5EF4-FFF2-40B4-BE49-F238E27FC236}">
                <a16:creationId xmlns:a16="http://schemas.microsoft.com/office/drawing/2014/main" xmlns="" id="{4062D2E7-42EA-CCDC-1D47-A0C670034F74}"/>
              </a:ext>
            </a:extLst>
          </p:cNvPr>
          <p:cNvSpPr/>
          <p:nvPr/>
        </p:nvSpPr>
        <p:spPr>
          <a:xfrm>
            <a:off x="1467606" y="81151"/>
            <a:ext cx="9584676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l-PL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</a:rPr>
              <a:t>Czym dysponujemy w zakresie pomocy studentom ?</a:t>
            </a:r>
            <a:endParaRPr lang="pl-PL" sz="2800" b="1" i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ahoma" panose="020B0604030504040204" pitchFamily="34" charset="0"/>
            </a:endParaRPr>
          </a:p>
        </p:txBody>
      </p:sp>
      <p:pic>
        <p:nvPicPr>
          <p:cNvPr id="10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90EB62F9-8547-F117-CD28-71FA8A99CB5B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407040" y="5547360"/>
            <a:ext cx="10242360" cy="84820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21820080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xmlns="" id="{79550572-B1BF-06EB-FBFF-B6D11B41B75C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103104" y="36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7" name="Prostokąt 6">
            <a:extLst>
              <a:ext uri="{FF2B5EF4-FFF2-40B4-BE49-F238E27FC236}">
                <a16:creationId xmlns:a16="http://schemas.microsoft.com/office/drawing/2014/main" xmlns="" id="{E0ECC545-2CB3-19DE-638D-877D385C3B41}"/>
              </a:ext>
            </a:extLst>
          </p:cNvPr>
          <p:cNvSpPr/>
          <p:nvPr/>
        </p:nvSpPr>
        <p:spPr>
          <a:xfrm>
            <a:off x="2326333" y="168670"/>
            <a:ext cx="7193893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strike="noStrike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 Light"/>
              </a:rPr>
              <a:t>Co można zrobić więcej ?</a:t>
            </a:r>
            <a:endParaRPr lang="pl-PL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xmlns="" id="{733150DD-3D41-8C79-24B8-4587DCEB1B48}"/>
              </a:ext>
            </a:extLst>
          </p:cNvPr>
          <p:cNvSpPr txBox="1"/>
          <p:nvPr/>
        </p:nvSpPr>
        <p:spPr>
          <a:xfrm>
            <a:off x="1483359" y="1260310"/>
            <a:ext cx="10442977" cy="5113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rtl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pl-PL" sz="2000" dirty="0">
                <a:effectLst/>
                <a:latin typeface="Roboto, serif"/>
              </a:rPr>
              <a:t>Edukacja personelu na uczelniach w zakresie już istniejących ośrodków pomocy, do których można się zgłaszać (personel i studenci nie wiedzą gdzie można się zgłaszać)</a:t>
            </a:r>
          </a:p>
          <a:p>
            <a:pPr marL="285750" indent="-285750" rtl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pl-PL" sz="2000" dirty="0">
                <a:latin typeface="Roboto, serif"/>
              </a:rPr>
              <a:t>Edukacja skierowana do uczniów i studentów oraz pracowników w zakresie zasad zdrowia psychicznego – w formie wykładów na uczelniach, kampanii społecznych. </a:t>
            </a:r>
          </a:p>
          <a:p>
            <a:pPr marL="285750" indent="-285750" rtl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pl-PL" sz="2000" dirty="0">
                <a:latin typeface="Roboto, serif"/>
              </a:rPr>
              <a:t>Zwiększenie dostępności specjalistów  (psychologów i terapeutów)  na uczelni lub szkole. Przynajmniej część specjalistów nie powinna był wykładowcami  w szkole lub na uczelni. </a:t>
            </a:r>
          </a:p>
          <a:p>
            <a:pPr marL="285750" indent="-285750" rtl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pl-PL" sz="2000" dirty="0">
                <a:effectLst/>
                <a:latin typeface="Roboto, serif"/>
              </a:rPr>
              <a:t>Angażowanie studentów IV i V  roku psychologii  do koleżeńskiej pomocy innym studentom </a:t>
            </a:r>
            <a:br>
              <a:rPr lang="pl-PL" sz="2000" dirty="0">
                <a:effectLst/>
                <a:latin typeface="Roboto, serif"/>
              </a:rPr>
            </a:br>
            <a:r>
              <a:rPr lang="pl-PL" sz="2000" dirty="0">
                <a:effectLst/>
              </a:rPr>
              <a:t/>
            </a:r>
            <a:br>
              <a:rPr lang="pl-PL" sz="2000" dirty="0">
                <a:effectLst/>
              </a:rPr>
            </a:br>
            <a:endParaRPr lang="pl-PL" sz="2000" dirty="0">
              <a:effectLst/>
            </a:endParaRPr>
          </a:p>
        </p:txBody>
      </p:sp>
      <p:pic>
        <p:nvPicPr>
          <p:cNvPr id="10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8898AE24-6B91-AA5B-B717-78832528E89D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29774561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xmlns="" id="{C8ADFA1F-7901-5F14-0CCD-3E2925856799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235184" y="-111271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xmlns="" id="{1073DF22-0AEF-B3DB-750D-C557AD7E1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6880" y="1122480"/>
            <a:ext cx="8960640" cy="457728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l-PL" sz="2800" dirty="0"/>
              <a:t>Okresowe badanie/ rozmowa z psychologiem lub pedagogiem każdego ucznia lub studenta </a:t>
            </a:r>
            <a:r>
              <a:rPr lang="pl-PL" sz="3600" dirty="0"/>
              <a:t/>
            </a:r>
            <a:br>
              <a:rPr lang="pl-PL" sz="3600" dirty="0"/>
            </a:br>
            <a:r>
              <a:rPr lang="pl-PL" sz="3600" dirty="0"/>
              <a:t/>
            </a:r>
            <a:br>
              <a:rPr lang="pl-PL" sz="3600" dirty="0"/>
            </a:br>
            <a:r>
              <a:rPr lang="pl-PL" sz="2000" dirty="0"/>
              <a:t>Obserwacje specjalistów potwierdzają , iż tylko część osób w kryzysie zgłasza się o pomoc do specjalisty. Spora część uczniów lub studentów nie trafia do specjalisty w przypadku wystąpienia problemów lub trafia byt późno. </a:t>
            </a:r>
            <a:r>
              <a:rPr lang="pl-PL" sz="2400" dirty="0"/>
              <a:t/>
            </a:r>
            <a:br>
              <a:rPr lang="pl-PL" sz="2400" dirty="0"/>
            </a:br>
            <a:endParaRPr lang="pl-PL" sz="2400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2A9E22DB-5D2C-81CC-2A21-4770F2386DB9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407040" y="5720080"/>
            <a:ext cx="10242360" cy="675480"/>
          </a:xfrm>
          <a:prstGeom prst="rect">
            <a:avLst/>
          </a:prstGeom>
          <a:ln w="0">
            <a:noFill/>
          </a:ln>
        </p:spPr>
      </p:pic>
      <p:sp>
        <p:nvSpPr>
          <p:cNvPr id="7" name="Prostokąt 6">
            <a:extLst>
              <a:ext uri="{FF2B5EF4-FFF2-40B4-BE49-F238E27FC236}">
                <a16:creationId xmlns:a16="http://schemas.microsoft.com/office/drawing/2014/main" xmlns="" id="{6B9E1EE2-9069-FC10-8A76-A945CB464899}"/>
              </a:ext>
            </a:extLst>
          </p:cNvPr>
          <p:cNvSpPr/>
          <p:nvPr/>
        </p:nvSpPr>
        <p:spPr>
          <a:xfrm>
            <a:off x="2326333" y="168670"/>
            <a:ext cx="7193893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strike="noStrike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 Light"/>
              </a:rPr>
              <a:t>Co można zrobić więcej ?</a:t>
            </a:r>
            <a:endParaRPr lang="pl-PL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xmlns="" id="{32CB8B3E-C5F7-0A6C-F887-2448E6BB89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31868" y="4481579"/>
            <a:ext cx="1706503" cy="1248661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58E982C7-9018-B0B1-28EB-9F869C1BFB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35021" y="2049991"/>
            <a:ext cx="2263240" cy="1508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5245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7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xmlns="" id="{7108AB8E-0254-6539-35C7-6CAA4B8FA279}"/>
              </a:ext>
            </a:extLst>
          </p:cNvPr>
          <p:cNvSpPr txBox="1">
            <a:spLocks/>
          </p:cNvSpPr>
          <p:nvPr/>
        </p:nvSpPr>
        <p:spPr>
          <a:xfrm>
            <a:off x="1707060" y="1553880"/>
            <a:ext cx="8960640" cy="45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400" dirty="0"/>
              <a:t> </a:t>
            </a:r>
            <a:br>
              <a:rPr lang="pl-PL" sz="2400" dirty="0"/>
            </a:br>
            <a:endParaRPr lang="pl-PL" sz="2400" dirty="0"/>
          </a:p>
        </p:txBody>
      </p:sp>
      <p:sp>
        <p:nvSpPr>
          <p:cNvPr id="4" name="Tytuł 3">
            <a:extLst>
              <a:ext uri="{FF2B5EF4-FFF2-40B4-BE49-F238E27FC236}">
                <a16:creationId xmlns:a16="http://schemas.microsoft.com/office/drawing/2014/main" xmlns="" id="{DB537668-308D-BCA0-CB9F-59FF86492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60" y="1600320"/>
            <a:ext cx="9143640" cy="3550560"/>
          </a:xfrm>
        </p:spPr>
        <p:txBody>
          <a:bodyPr/>
          <a:lstStyle/>
          <a:p>
            <a:r>
              <a:rPr lang="pl-PL" sz="2800" dirty="0"/>
              <a:t>Stworzenie platformy online   na wzór </a:t>
            </a:r>
            <a:r>
              <a:rPr lang="pl-PL" sz="2800" b="0" i="0" dirty="0">
                <a:effectLst/>
                <a:latin typeface="var( --e-global-typography-text-font-family )"/>
              </a:rPr>
              <a:t>https://wsparciepsychologiczne.psrp.org.pl/</a:t>
            </a:r>
            <a:r>
              <a:rPr lang="pl-PL" sz="2800" dirty="0"/>
              <a:t> połączonej z aplikacjami na smartfon na której uczeń / student będzie mógł : </a:t>
            </a:r>
            <a:br>
              <a:rPr lang="pl-PL" sz="2800" dirty="0"/>
            </a:br>
            <a:r>
              <a:rPr lang="pl-PL" sz="2800" dirty="0"/>
              <a:t>- umówić się online ze specjalistą </a:t>
            </a:r>
            <a:br>
              <a:rPr lang="pl-PL" sz="2800" dirty="0"/>
            </a:br>
            <a:r>
              <a:rPr lang="pl-PL" sz="2800" dirty="0"/>
              <a:t>- pozyskać informacje o najbliższych ośrodkach pomocy </a:t>
            </a:r>
            <a:br>
              <a:rPr lang="pl-PL" sz="2800" dirty="0"/>
            </a:br>
            <a:r>
              <a:rPr lang="pl-PL" sz="2800" dirty="0"/>
              <a:t>- poczytać informacje o tym jak można bez pomocy specjalisty pomóc sobie samemu </a:t>
            </a:r>
            <a:br>
              <a:rPr lang="pl-PL" sz="2800" dirty="0"/>
            </a:br>
            <a:r>
              <a:rPr lang="pl-PL" sz="2800" dirty="0"/>
              <a:t>- podyskutować na forum internetowym z osobami, które  przeżyły podobne problemy. </a:t>
            </a:r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  <p:sp>
        <p:nvSpPr>
          <p:cNvPr id="5" name="Prostokąt 4">
            <a:extLst>
              <a:ext uri="{FF2B5EF4-FFF2-40B4-BE49-F238E27FC236}">
                <a16:creationId xmlns:a16="http://schemas.microsoft.com/office/drawing/2014/main" xmlns="" id="{9AE3B2BF-A784-BE5D-8B2A-37728AE715B6}"/>
              </a:ext>
            </a:extLst>
          </p:cNvPr>
          <p:cNvSpPr/>
          <p:nvPr/>
        </p:nvSpPr>
        <p:spPr>
          <a:xfrm>
            <a:off x="2072333" y="-23595"/>
            <a:ext cx="7193893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strike="noStrike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 Light"/>
              </a:rPr>
              <a:t>Co można zrobić więcej ?</a:t>
            </a:r>
            <a:endParaRPr lang="pl-PL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xmlns="" id="{AE00D997-C8CD-C17D-0FAD-4E6C5D91FC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8790" y="394636"/>
            <a:ext cx="1917450" cy="1136024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3F2EE2B8-6BFE-1D53-2036-057EFC1AF086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xmlns="" id="{8DB9BF4A-75E7-1411-E545-8ECC80ECC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60" y="1362042"/>
            <a:ext cx="9143640" cy="238716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l-PL" sz="3200" dirty="0"/>
              <a:t>Programy integracyjne i antystresowe, na uczelniach ,  które byłyby realizowane w ramach programu nauczania, a które nie byłyby związane z zaliczeniem (wystawieniem oceny</a:t>
            </a:r>
            <a:r>
              <a:rPr lang="pl-PL" dirty="0"/>
              <a:t>)</a:t>
            </a:r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D70865DB-6FDE-56D8-A313-7FF2A2281D94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407040" y="5720080"/>
            <a:ext cx="10242360" cy="675480"/>
          </a:xfrm>
          <a:prstGeom prst="rect">
            <a:avLst/>
          </a:prstGeom>
          <a:ln w="0">
            <a:noFill/>
          </a:ln>
        </p:spPr>
      </p:pic>
      <p:sp>
        <p:nvSpPr>
          <p:cNvPr id="6" name="Prostokąt 5">
            <a:extLst>
              <a:ext uri="{FF2B5EF4-FFF2-40B4-BE49-F238E27FC236}">
                <a16:creationId xmlns:a16="http://schemas.microsoft.com/office/drawing/2014/main" xmlns="" id="{25BDA61E-A539-1066-6445-3C939329FB3B}"/>
              </a:ext>
            </a:extLst>
          </p:cNvPr>
          <p:cNvSpPr/>
          <p:nvPr/>
        </p:nvSpPr>
        <p:spPr>
          <a:xfrm>
            <a:off x="2072333" y="-23595"/>
            <a:ext cx="7193893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strike="noStrike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 Light"/>
              </a:rPr>
              <a:t>Co można zrobić więcej ?</a:t>
            </a:r>
            <a:endParaRPr lang="pl-PL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xmlns="" id="{6BBFE6B1-0979-AA1F-6FDD-50721D623D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4559" y="4280343"/>
            <a:ext cx="2291113" cy="1215615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xmlns="" id="{18AAB38B-283E-EE4D-8D4C-806E76DE11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02604" y="3971958"/>
            <a:ext cx="2085975" cy="1524000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xmlns="" id="{A6261CB4-190F-965C-0141-6BE34FBB5A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42700" y="4193095"/>
            <a:ext cx="1600547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7097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1818700" y="260118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indent="0" algn="ctr">
              <a:lnSpc>
                <a:spcPct val="150000"/>
              </a:lnSpc>
              <a:buNone/>
            </a:pPr>
            <a:r>
              <a:rPr lang="pl-PL" sz="2400" b="0" strike="noStrike" spc="-1" dirty="0">
                <a:solidFill>
                  <a:srgbClr val="000000"/>
                </a:solidFill>
                <a:latin typeface="Calibri"/>
              </a:rPr>
              <a:t>Zbyt mała ilość specjalistów (psychologów, psychoterapeutów , psychiatrów, przeszkolonego personelu) mającego odpowiednią wiedze w zakresie profesjonalnej pomocy uczniom i studentom</a:t>
            </a:r>
            <a:r>
              <a:rPr lang="pl-PL" sz="2400" spc="-1" dirty="0">
                <a:solidFill>
                  <a:srgbClr val="000000"/>
                </a:solidFill>
                <a:latin typeface="Calibri"/>
              </a:rPr>
              <a:t> a co się z tym wiąże długie kolejki do specjalistów. </a:t>
            </a:r>
            <a:endParaRPr lang="pl-PL" sz="24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8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xmlns="" id="{D2FFE394-0F95-6FC0-677C-7C0C7AAD3E9B}"/>
              </a:ext>
            </a:extLst>
          </p:cNvPr>
          <p:cNvSpPr/>
          <p:nvPr/>
        </p:nvSpPr>
        <p:spPr>
          <a:xfrm>
            <a:off x="1523880" y="744203"/>
            <a:ext cx="9733280" cy="1200329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3600" b="1" strike="noStrike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 Light"/>
              </a:rPr>
              <a:t>Jakie są przeszkody w tym żeby uczniowie /</a:t>
            </a:r>
          </a:p>
          <a:p>
            <a:pPr algn="ctr"/>
            <a:r>
              <a:rPr lang="pl-PL" sz="3600" b="1" strike="noStrike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 Light"/>
              </a:rPr>
              <a:t> studenci zgłaszali się o pomoc do specjalistów ?</a:t>
            </a:r>
            <a:endParaRPr lang="pl-PL" sz="36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83" name="PlaceHolder 2"/>
          <p:cNvSpPr>
            <a:spLocks noGrp="1"/>
          </p:cNvSpPr>
          <p:nvPr>
            <p:ph type="subTitle"/>
          </p:nvPr>
        </p:nvSpPr>
        <p:spPr>
          <a:xfrm>
            <a:off x="1523880" y="2169600"/>
            <a:ext cx="9143640" cy="24430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indent="0">
              <a:buNone/>
            </a:pPr>
            <a:r>
              <a:rPr lang="pl-PL" sz="2400" b="0" strike="noStrike" spc="-1" dirty="0">
                <a:solidFill>
                  <a:srgbClr val="000000"/>
                </a:solidFill>
                <a:latin typeface="Calibri"/>
              </a:rPr>
              <a:t>Przekonania uczniów/ studentów </a:t>
            </a:r>
          </a:p>
          <a:p>
            <a:pPr marL="342900" indent="-342900">
              <a:buFontTx/>
              <a:buChar char="-"/>
            </a:pPr>
            <a:r>
              <a:rPr lang="pl-PL" sz="2400" i="1" spc="-1" dirty="0">
                <a:solidFill>
                  <a:srgbClr val="000000"/>
                </a:solidFill>
                <a:latin typeface="Calibri"/>
              </a:rPr>
              <a:t>Jak sobie sam nie pomogę to nikt mi nie pomoże </a:t>
            </a:r>
          </a:p>
          <a:p>
            <a:pPr marL="342900" indent="-342900">
              <a:buFontTx/>
              <a:buChar char="-"/>
            </a:pPr>
            <a:r>
              <a:rPr lang="pl-PL" sz="2400" b="0" i="1" strike="noStrike" spc="-1" dirty="0">
                <a:solidFill>
                  <a:srgbClr val="000000"/>
                </a:solidFill>
                <a:latin typeface="Calibri"/>
              </a:rPr>
              <a:t>Do psychologa / psychiatry chodzą tylko wariaci </a:t>
            </a:r>
          </a:p>
          <a:p>
            <a:pPr marL="342900" indent="-342900">
              <a:buFontTx/>
              <a:buChar char="-"/>
            </a:pPr>
            <a:r>
              <a:rPr lang="pl-PL" sz="2400" i="1" spc="-1" dirty="0">
                <a:solidFill>
                  <a:srgbClr val="000000"/>
                </a:solidFill>
                <a:latin typeface="Calibri"/>
              </a:rPr>
              <a:t>Jak ktoś się dowie, ze chodzę do psychologa do nie będzie chciał ze mną utrzymywać kontaktu </a:t>
            </a:r>
          </a:p>
          <a:p>
            <a:pPr marL="342900" indent="-342900">
              <a:buFontTx/>
              <a:buChar char="-"/>
            </a:pPr>
            <a:r>
              <a:rPr lang="pl-PL" sz="2400" b="0" i="1" strike="noStrike" spc="-1" dirty="0">
                <a:solidFill>
                  <a:srgbClr val="000000"/>
                </a:solidFill>
                <a:latin typeface="Calibri"/>
              </a:rPr>
              <a:t>Pójście do psychologa</a:t>
            </a:r>
            <a:r>
              <a:rPr lang="pl-PL" sz="2400" i="1" spc="-1" dirty="0">
                <a:solidFill>
                  <a:srgbClr val="000000"/>
                </a:solidFill>
                <a:latin typeface="Calibri"/>
              </a:rPr>
              <a:t>/ psychiatry może utrudnić mi dalsze studiowanie, naukę – bo np. psycholog powie, że nadaje na studenta</a:t>
            </a:r>
          </a:p>
          <a:p>
            <a:pPr marL="342900" indent="-342900">
              <a:buFontTx/>
              <a:buChar char="-"/>
            </a:pPr>
            <a:r>
              <a:rPr lang="pl-PL" sz="2400" i="1" spc="-1" dirty="0">
                <a:solidFill>
                  <a:srgbClr val="000000"/>
                </a:solidFill>
                <a:latin typeface="Calibri"/>
              </a:rPr>
              <a:t>Psychoterapia jest dla słabych ludzi  </a:t>
            </a:r>
            <a:endParaRPr lang="pl-PL" sz="2400" b="0" i="1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8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3" name="Prostokąt 2">
            <a:extLst>
              <a:ext uri="{FF2B5EF4-FFF2-40B4-BE49-F238E27FC236}">
                <a16:creationId xmlns:a16="http://schemas.microsoft.com/office/drawing/2014/main" xmlns="" id="{84E13728-4C2B-2076-DE1B-1B74A31110F5}"/>
              </a:ext>
            </a:extLst>
          </p:cNvPr>
          <p:cNvSpPr/>
          <p:nvPr/>
        </p:nvSpPr>
        <p:spPr>
          <a:xfrm>
            <a:off x="1605160" y="371076"/>
            <a:ext cx="9733280" cy="1200329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3600" b="1" strike="noStrike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 Light"/>
              </a:rPr>
              <a:t>Jakie są przeszkody w tym żeby uczniowie /</a:t>
            </a:r>
          </a:p>
          <a:p>
            <a:pPr algn="ctr"/>
            <a:r>
              <a:rPr lang="pl-PL" sz="3600" b="1" strike="noStrike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 Light"/>
              </a:rPr>
              <a:t> studenci zgłaszali się o pomoc do specjalistów ?</a:t>
            </a:r>
            <a:endParaRPr lang="pl-PL" sz="36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E8FF0E50-E712-D4C5-676B-5CD13F869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3F97D528-B00D-61EF-B51F-A19A213D9053}"/>
              </a:ext>
            </a:extLst>
          </p:cNvPr>
          <p:cNvSpPr>
            <a:spLocks noGrp="1"/>
          </p:cNvSpPr>
          <p:nvPr>
            <p:ph type="subTitle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269795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1787</TotalTime>
  <Words>850</Words>
  <Application>Microsoft Office PowerPoint</Application>
  <PresentationFormat>Širokoúhlá obrazovka</PresentationFormat>
  <Paragraphs>95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35" baseType="lpstr">
      <vt:lpstr>-apple-system</vt:lpstr>
      <vt:lpstr>Arial</vt:lpstr>
      <vt:lpstr>Calibri</vt:lpstr>
      <vt:lpstr>Calibri Light</vt:lpstr>
      <vt:lpstr>DejaVu Sans</vt:lpstr>
      <vt:lpstr>Humnst777PL-Roman</vt:lpstr>
      <vt:lpstr>CharterITCPro-Regular</vt:lpstr>
      <vt:lpstr>Roboto</vt:lpstr>
      <vt:lpstr>Roboto, serif</vt:lpstr>
      <vt:lpstr>Symbol</vt:lpstr>
      <vt:lpstr>tahoma</vt:lpstr>
      <vt:lpstr>Times New Roman</vt:lpstr>
      <vt:lpstr>var( --e-global-typography-text-font-family )</vt:lpstr>
      <vt:lpstr>Wingdings</vt:lpstr>
      <vt:lpstr>Motyw pakietu Office</vt:lpstr>
      <vt:lpstr> </vt:lpstr>
      <vt:lpstr>Prezentace aplikace PowerPoint</vt:lpstr>
      <vt:lpstr>Szczegółowy raport dotyczący stanu psychicznego dzieci i młodzieży po dwóch latach pandemii przeprowadził zespół redakcji magazynu Małe Charaktery ze wsparciem naukowców z Wydziału Psychologii i Kognitywistki Uniwersytetu im. Adama Mickiewicza w Poznaniu. - </vt:lpstr>
      <vt:lpstr>87%  badanych  specjalistów twierdzi, że ta kondycja psychiczna dzieci i młodzieży  uległa pogorszeniu.  45% osób uważa, że to pogorszenie było w stopniu znacznym .  78% specjalistów odnotowało większą ilość zgłoszeń dzieci i młodzieży z prośbą o pomoc i interwencję. 67% badanych specjalistów zauważyła wzrost  liczby przypadków depresji wśród dzieci i młodzieży.  59 % specjalistów zauważyła wzrost uzależnień od technologii 54 % specjalistów zauważyła wzrost liczby zaburzeń lękowych.  </vt:lpstr>
      <vt:lpstr>Najczęstsze problemy zgłaszane przez uczniów i studentów </vt:lpstr>
      <vt:lpstr>Dane KGP  2022- dane od stycznia do września </vt:lpstr>
      <vt:lpstr>Sposoby wsparcia studentów i pracowników oferowane przez uczelnie</vt:lpstr>
      <vt:lpstr>Sposoby wsparcia studentów i pracowników oferowane przez uczelnie</vt:lpstr>
      <vt:lpstr>Jakie są oczekiwania studentów od uczelni w zakresie zdrowia psychicznego ?</vt:lpstr>
      <vt:lpstr>Prezentace aplikace PowerPoint</vt:lpstr>
      <vt:lpstr>Prezentace aplikace PowerPoint</vt:lpstr>
      <vt:lpstr>Prezentace aplikace PowerPoint</vt:lpstr>
      <vt:lpstr>Prezentace aplikace PowerPoint</vt:lpstr>
      <vt:lpstr>Okresowe badanie/ rozmowa z psychologiem lub pedagogiem każdego ucznia lub studenta   Obserwacje specjalistów potwierdzają , iż tylko część osób w kryzysie zgłasza się o pomoc do specjalisty. Spora część uczniów lub studentów nie trafia do specjalisty w przypadku wystąpienia problemów lub trafia byt późno.  </vt:lpstr>
      <vt:lpstr>Stworzenie platformy online   na wzór https://wsparciepsychologiczne.psrp.org.pl/ połączonej z aplikacjami na smartfon na której uczeń / student będzie mógł :  - umówić się online ze specjalistą  - pozyskać informacje o najbliższych ośrodkach pomocy  - poczytać informacje o tym jak można bez pomocy specjalisty pomóc sobie samemu  - podyskutować na forum internetowym z osobami, które  przeżyły podobne problemy.  </vt:lpstr>
      <vt:lpstr>Programy integracyjne i antystresowe, na uczelniach ,  które byłyby realizowane w ramach programu nauczania, a które nie byłyby związane z zaliczeniem (wystawieniem oceny)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subject/>
  <dc:creator>Katarzyna Zielińska</dc:creator>
  <dc:description/>
  <cp:lastModifiedBy>Miluše Matějcová</cp:lastModifiedBy>
  <cp:revision>34</cp:revision>
  <dcterms:created xsi:type="dcterms:W3CDTF">2022-04-26T12:32:41Z</dcterms:created>
  <dcterms:modified xsi:type="dcterms:W3CDTF">2023-02-01T07:16:21Z</dcterms:modified>
  <dc:language>pl-PL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0x01010004DDF947D9F9C443AC83B8C85C44A40D</vt:lpwstr>
  </property>
  <property fmtid="{D5CDD505-2E9C-101B-9397-08002B2CF9AE}" pid="3" name="PresentationFormat">
    <vt:lpwstr>Panoramiczny</vt:lpwstr>
  </property>
  <property fmtid="{D5CDD505-2E9C-101B-9397-08002B2CF9AE}" pid="4" name="Slides">
    <vt:i4>16</vt:i4>
  </property>
</Properties>
</file>