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AD023B-AB79-48FA-9617-0301B7689F7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7895EF54-1360-4F8F-98B0-0E7186754B95}">
      <dgm:prSet phldrT="[Text]"/>
      <dgm:spPr/>
      <dgm:t>
        <a:bodyPr/>
        <a:lstStyle/>
        <a:p>
          <a:r>
            <a:rPr lang="cs-CZ" dirty="0" smtClean="0"/>
            <a:t>matka</a:t>
          </a:r>
          <a:endParaRPr lang="cs-CZ" dirty="0"/>
        </a:p>
      </dgm:t>
    </dgm:pt>
    <dgm:pt modelId="{769B84AF-A967-43A4-A2AE-CAF1718D9DA4}" type="parTrans" cxnId="{D79F5B46-4B1A-4614-9C20-8916C2289A77}">
      <dgm:prSet/>
      <dgm:spPr/>
      <dgm:t>
        <a:bodyPr/>
        <a:lstStyle/>
        <a:p>
          <a:endParaRPr lang="cs-CZ"/>
        </a:p>
      </dgm:t>
    </dgm:pt>
    <dgm:pt modelId="{257EA6AE-7E2A-4028-8F3A-6C71EF4748AF}" type="sibTrans" cxnId="{D79F5B46-4B1A-4614-9C20-8916C2289A77}">
      <dgm:prSet/>
      <dgm:spPr/>
      <dgm:t>
        <a:bodyPr/>
        <a:lstStyle/>
        <a:p>
          <a:endParaRPr lang="cs-CZ"/>
        </a:p>
      </dgm:t>
    </dgm:pt>
    <dgm:pt modelId="{E3B513F0-67F1-4C8A-B399-028E208FDD2A}">
      <dgm:prSet phldrT="[Text]"/>
      <dgm:spPr/>
      <dgm:t>
        <a:bodyPr/>
        <a:lstStyle/>
        <a:p>
          <a:r>
            <a:rPr lang="cs-CZ" dirty="0" smtClean="0"/>
            <a:t>děti</a:t>
          </a:r>
          <a:endParaRPr lang="cs-CZ" dirty="0"/>
        </a:p>
      </dgm:t>
    </dgm:pt>
    <dgm:pt modelId="{56F1EF19-37F3-4B79-8836-619ABE050326}" type="parTrans" cxnId="{1D92C7C6-118E-43D0-B3AE-663C9D500086}">
      <dgm:prSet/>
      <dgm:spPr/>
      <dgm:t>
        <a:bodyPr/>
        <a:lstStyle/>
        <a:p>
          <a:endParaRPr lang="cs-CZ"/>
        </a:p>
      </dgm:t>
    </dgm:pt>
    <dgm:pt modelId="{EABC9C99-9765-4408-9BF4-9370A0AF5FDD}" type="sibTrans" cxnId="{1D92C7C6-118E-43D0-B3AE-663C9D500086}">
      <dgm:prSet/>
      <dgm:spPr/>
      <dgm:t>
        <a:bodyPr/>
        <a:lstStyle/>
        <a:p>
          <a:endParaRPr lang="cs-CZ"/>
        </a:p>
      </dgm:t>
    </dgm:pt>
    <dgm:pt modelId="{55BFDA3A-6EA4-425D-AA61-9665B1DACEA6}">
      <dgm:prSet phldrT="[Text]"/>
      <dgm:spPr/>
      <dgm:t>
        <a:bodyPr/>
        <a:lstStyle/>
        <a:p>
          <a:r>
            <a:rPr lang="cs-CZ" dirty="0" smtClean="0"/>
            <a:t>partner</a:t>
          </a:r>
          <a:endParaRPr lang="cs-CZ" dirty="0"/>
        </a:p>
      </dgm:t>
    </dgm:pt>
    <dgm:pt modelId="{090971A8-B3E2-449A-856A-25CFD2A4A392}" type="parTrans" cxnId="{3A5A3391-2F43-4E9C-B68C-8800EC3F5341}">
      <dgm:prSet/>
      <dgm:spPr/>
      <dgm:t>
        <a:bodyPr/>
        <a:lstStyle/>
        <a:p>
          <a:endParaRPr lang="cs-CZ"/>
        </a:p>
      </dgm:t>
    </dgm:pt>
    <dgm:pt modelId="{6B9E1407-DF69-4D24-9923-248739BF070C}" type="sibTrans" cxnId="{3A5A3391-2F43-4E9C-B68C-8800EC3F5341}">
      <dgm:prSet/>
      <dgm:spPr/>
      <dgm:t>
        <a:bodyPr/>
        <a:lstStyle/>
        <a:p>
          <a:endParaRPr lang="cs-CZ"/>
        </a:p>
      </dgm:t>
    </dgm:pt>
    <dgm:pt modelId="{23139FEB-58F6-436A-8A03-7CE32B0E0F95}" type="pres">
      <dgm:prSet presAssocID="{DCAD023B-AB79-48FA-9617-0301B7689F7F}" presName="compositeShape" presStyleCnt="0">
        <dgm:presLayoutVars>
          <dgm:chMax val="7"/>
          <dgm:dir/>
          <dgm:resizeHandles val="exact"/>
        </dgm:presLayoutVars>
      </dgm:prSet>
      <dgm:spPr/>
    </dgm:pt>
    <dgm:pt modelId="{A4B32094-4D80-4AC4-A961-3CEC4CF766E1}" type="pres">
      <dgm:prSet presAssocID="{7895EF54-1360-4F8F-98B0-0E7186754B95}" presName="circ1" presStyleLbl="vennNode1" presStyleIdx="0" presStyleCnt="3"/>
      <dgm:spPr/>
      <dgm:t>
        <a:bodyPr/>
        <a:lstStyle/>
        <a:p>
          <a:endParaRPr lang="cs-CZ"/>
        </a:p>
      </dgm:t>
    </dgm:pt>
    <dgm:pt modelId="{BD05446C-F3FD-49FD-8008-8F067E5B1665}" type="pres">
      <dgm:prSet presAssocID="{7895EF54-1360-4F8F-98B0-0E7186754B9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EC8362-D467-4AF8-B88E-AC81991D442D}" type="pres">
      <dgm:prSet presAssocID="{E3B513F0-67F1-4C8A-B399-028E208FDD2A}" presName="circ2" presStyleLbl="vennNode1" presStyleIdx="1" presStyleCnt="3"/>
      <dgm:spPr/>
      <dgm:t>
        <a:bodyPr/>
        <a:lstStyle/>
        <a:p>
          <a:endParaRPr lang="cs-CZ"/>
        </a:p>
      </dgm:t>
    </dgm:pt>
    <dgm:pt modelId="{3BE39EC5-BF31-4CEE-9504-DB7A3EBAC2C8}" type="pres">
      <dgm:prSet presAssocID="{E3B513F0-67F1-4C8A-B399-028E208FDD2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AE2669-8A6E-4C38-80D0-9B706F2DF257}" type="pres">
      <dgm:prSet presAssocID="{55BFDA3A-6EA4-425D-AA61-9665B1DACEA6}" presName="circ3" presStyleLbl="vennNode1" presStyleIdx="2" presStyleCnt="3"/>
      <dgm:spPr/>
      <dgm:t>
        <a:bodyPr/>
        <a:lstStyle/>
        <a:p>
          <a:endParaRPr lang="cs-CZ"/>
        </a:p>
      </dgm:t>
    </dgm:pt>
    <dgm:pt modelId="{A1F543BC-2800-426E-A00E-82468A8E803A}" type="pres">
      <dgm:prSet presAssocID="{55BFDA3A-6EA4-425D-AA61-9665B1DACEA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1C7F7C-F243-4491-9498-28FFE9F13910}" type="presOf" srcId="{55BFDA3A-6EA4-425D-AA61-9665B1DACEA6}" destId="{3AAE2669-8A6E-4C38-80D0-9B706F2DF257}" srcOrd="0" destOrd="0" presId="urn:microsoft.com/office/officeart/2005/8/layout/venn1"/>
    <dgm:cxn modelId="{0EE1F384-E68D-4615-8E11-B886D606A7BF}" type="presOf" srcId="{E3B513F0-67F1-4C8A-B399-028E208FDD2A}" destId="{8CEC8362-D467-4AF8-B88E-AC81991D442D}" srcOrd="0" destOrd="0" presId="urn:microsoft.com/office/officeart/2005/8/layout/venn1"/>
    <dgm:cxn modelId="{D79F5B46-4B1A-4614-9C20-8916C2289A77}" srcId="{DCAD023B-AB79-48FA-9617-0301B7689F7F}" destId="{7895EF54-1360-4F8F-98B0-0E7186754B95}" srcOrd="0" destOrd="0" parTransId="{769B84AF-A967-43A4-A2AE-CAF1718D9DA4}" sibTransId="{257EA6AE-7E2A-4028-8F3A-6C71EF4748AF}"/>
    <dgm:cxn modelId="{F7F3F24D-9CC8-4499-A4CC-CC2448FED82D}" type="presOf" srcId="{7895EF54-1360-4F8F-98B0-0E7186754B95}" destId="{BD05446C-F3FD-49FD-8008-8F067E5B1665}" srcOrd="1" destOrd="0" presId="urn:microsoft.com/office/officeart/2005/8/layout/venn1"/>
    <dgm:cxn modelId="{1D92C7C6-118E-43D0-B3AE-663C9D500086}" srcId="{DCAD023B-AB79-48FA-9617-0301B7689F7F}" destId="{E3B513F0-67F1-4C8A-B399-028E208FDD2A}" srcOrd="1" destOrd="0" parTransId="{56F1EF19-37F3-4B79-8836-619ABE050326}" sibTransId="{EABC9C99-9765-4408-9BF4-9370A0AF5FDD}"/>
    <dgm:cxn modelId="{3A5A3391-2F43-4E9C-B68C-8800EC3F5341}" srcId="{DCAD023B-AB79-48FA-9617-0301B7689F7F}" destId="{55BFDA3A-6EA4-425D-AA61-9665B1DACEA6}" srcOrd="2" destOrd="0" parTransId="{090971A8-B3E2-449A-856A-25CFD2A4A392}" sibTransId="{6B9E1407-DF69-4D24-9923-248739BF070C}"/>
    <dgm:cxn modelId="{A43D74AD-3799-4A5A-A078-B46A235DDE1A}" type="presOf" srcId="{E3B513F0-67F1-4C8A-B399-028E208FDD2A}" destId="{3BE39EC5-BF31-4CEE-9504-DB7A3EBAC2C8}" srcOrd="1" destOrd="0" presId="urn:microsoft.com/office/officeart/2005/8/layout/venn1"/>
    <dgm:cxn modelId="{54113B4B-0E62-4834-AAF8-766DC65F4783}" type="presOf" srcId="{7895EF54-1360-4F8F-98B0-0E7186754B95}" destId="{A4B32094-4D80-4AC4-A961-3CEC4CF766E1}" srcOrd="0" destOrd="0" presId="urn:microsoft.com/office/officeart/2005/8/layout/venn1"/>
    <dgm:cxn modelId="{5A41B0FB-D4FE-43D0-8E96-28FCB5A17952}" type="presOf" srcId="{DCAD023B-AB79-48FA-9617-0301B7689F7F}" destId="{23139FEB-58F6-436A-8A03-7CE32B0E0F95}" srcOrd="0" destOrd="0" presId="urn:microsoft.com/office/officeart/2005/8/layout/venn1"/>
    <dgm:cxn modelId="{2A19D5BC-55BB-4FE8-AFE6-61F2FA9C850C}" type="presOf" srcId="{55BFDA3A-6EA4-425D-AA61-9665B1DACEA6}" destId="{A1F543BC-2800-426E-A00E-82468A8E803A}" srcOrd="1" destOrd="0" presId="urn:microsoft.com/office/officeart/2005/8/layout/venn1"/>
    <dgm:cxn modelId="{7AC28D3E-017A-42E3-81CE-3877511C0622}" type="presParOf" srcId="{23139FEB-58F6-436A-8A03-7CE32B0E0F95}" destId="{A4B32094-4D80-4AC4-A961-3CEC4CF766E1}" srcOrd="0" destOrd="0" presId="urn:microsoft.com/office/officeart/2005/8/layout/venn1"/>
    <dgm:cxn modelId="{3508B765-0B71-469F-B6A2-707F896E3355}" type="presParOf" srcId="{23139FEB-58F6-436A-8A03-7CE32B0E0F95}" destId="{BD05446C-F3FD-49FD-8008-8F067E5B1665}" srcOrd="1" destOrd="0" presId="urn:microsoft.com/office/officeart/2005/8/layout/venn1"/>
    <dgm:cxn modelId="{4EA663CA-3369-4FD8-94C8-3E540AAD9EE6}" type="presParOf" srcId="{23139FEB-58F6-436A-8A03-7CE32B0E0F95}" destId="{8CEC8362-D467-4AF8-B88E-AC81991D442D}" srcOrd="2" destOrd="0" presId="urn:microsoft.com/office/officeart/2005/8/layout/venn1"/>
    <dgm:cxn modelId="{AEDC5EF2-0D27-4BEA-B2A8-91103DA547C6}" type="presParOf" srcId="{23139FEB-58F6-436A-8A03-7CE32B0E0F95}" destId="{3BE39EC5-BF31-4CEE-9504-DB7A3EBAC2C8}" srcOrd="3" destOrd="0" presId="urn:microsoft.com/office/officeart/2005/8/layout/venn1"/>
    <dgm:cxn modelId="{20779596-A11F-454C-9B3C-A02163B167C8}" type="presParOf" srcId="{23139FEB-58F6-436A-8A03-7CE32B0E0F95}" destId="{3AAE2669-8A6E-4C38-80D0-9B706F2DF257}" srcOrd="4" destOrd="0" presId="urn:microsoft.com/office/officeart/2005/8/layout/venn1"/>
    <dgm:cxn modelId="{ACA96C64-C3A8-422C-B7D9-9C25A5D4FC14}" type="presParOf" srcId="{23139FEB-58F6-436A-8A03-7CE32B0E0F95}" destId="{A1F543BC-2800-426E-A00E-82468A8E803A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1AB1C8-B0E5-4C9E-A182-FC505BB38D2A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56A93EB9-989B-4BAE-BC24-3B919BE8386A}">
      <dgm:prSet phldrT="[Text]"/>
      <dgm:spPr/>
      <dgm:t>
        <a:bodyPr/>
        <a:lstStyle/>
        <a:p>
          <a:r>
            <a:rPr lang="cs-CZ" dirty="0" smtClean="0"/>
            <a:t>rodiče</a:t>
          </a:r>
          <a:endParaRPr lang="cs-CZ" dirty="0"/>
        </a:p>
      </dgm:t>
    </dgm:pt>
    <dgm:pt modelId="{D94BD5B1-CFB5-449F-84FC-76EA3B6DCE62}" type="parTrans" cxnId="{1BC49EFE-C27B-4344-8C0A-37DD2F619F57}">
      <dgm:prSet/>
      <dgm:spPr/>
      <dgm:t>
        <a:bodyPr/>
        <a:lstStyle/>
        <a:p>
          <a:endParaRPr lang="cs-CZ"/>
        </a:p>
      </dgm:t>
    </dgm:pt>
    <dgm:pt modelId="{E26F58B2-F559-4CE3-A07F-08E969C47522}" type="sibTrans" cxnId="{1BC49EFE-C27B-4344-8C0A-37DD2F619F57}">
      <dgm:prSet/>
      <dgm:spPr/>
      <dgm:t>
        <a:bodyPr/>
        <a:lstStyle/>
        <a:p>
          <a:endParaRPr lang="cs-CZ"/>
        </a:p>
      </dgm:t>
    </dgm:pt>
    <dgm:pt modelId="{C0F21178-235D-4411-A011-B74E110BBB24}">
      <dgm:prSet phldrT="[Text]"/>
      <dgm:spPr/>
      <dgm:t>
        <a:bodyPr/>
        <a:lstStyle/>
        <a:p>
          <a:r>
            <a:rPr lang="cs-CZ" dirty="0" smtClean="0"/>
            <a:t>Vnější svět</a:t>
          </a:r>
          <a:endParaRPr lang="cs-CZ" dirty="0"/>
        </a:p>
      </dgm:t>
    </dgm:pt>
    <dgm:pt modelId="{B3DE3306-87EA-4FCC-9008-35D2C123A527}" type="parTrans" cxnId="{ADA5AA47-1B89-4516-B6CE-F45EAF6F731C}">
      <dgm:prSet/>
      <dgm:spPr/>
      <dgm:t>
        <a:bodyPr/>
        <a:lstStyle/>
        <a:p>
          <a:endParaRPr lang="cs-CZ"/>
        </a:p>
      </dgm:t>
    </dgm:pt>
    <dgm:pt modelId="{6890597A-6F4E-4F11-8C2F-BE8A30804122}" type="sibTrans" cxnId="{ADA5AA47-1B89-4516-B6CE-F45EAF6F731C}">
      <dgm:prSet/>
      <dgm:spPr/>
      <dgm:t>
        <a:bodyPr/>
        <a:lstStyle/>
        <a:p>
          <a:endParaRPr lang="cs-CZ"/>
        </a:p>
      </dgm:t>
    </dgm:pt>
    <dgm:pt modelId="{F797CFB1-1DB3-42AD-840E-629300A53389}">
      <dgm:prSet phldrT="[Text]"/>
      <dgm:spPr/>
      <dgm:t>
        <a:bodyPr/>
        <a:lstStyle/>
        <a:p>
          <a:r>
            <a:rPr lang="cs-CZ" dirty="0" smtClean="0"/>
            <a:t>děti</a:t>
          </a:r>
          <a:endParaRPr lang="cs-CZ" dirty="0"/>
        </a:p>
      </dgm:t>
    </dgm:pt>
    <dgm:pt modelId="{4DBDA0C2-93A7-4808-82FB-9AF3F3A4AB5F}" type="parTrans" cxnId="{6E99306E-BAA1-4D16-8FA2-DAAFACC023FF}">
      <dgm:prSet/>
      <dgm:spPr/>
      <dgm:t>
        <a:bodyPr/>
        <a:lstStyle/>
        <a:p>
          <a:endParaRPr lang="cs-CZ"/>
        </a:p>
      </dgm:t>
    </dgm:pt>
    <dgm:pt modelId="{BF28186B-3317-4D7E-AD9E-A845C19AC79B}" type="sibTrans" cxnId="{6E99306E-BAA1-4D16-8FA2-DAAFACC023FF}">
      <dgm:prSet/>
      <dgm:spPr/>
      <dgm:t>
        <a:bodyPr/>
        <a:lstStyle/>
        <a:p>
          <a:endParaRPr lang="cs-CZ"/>
        </a:p>
      </dgm:t>
    </dgm:pt>
    <dgm:pt modelId="{A4EF402A-C105-4F6A-89E8-F0A83A428C17}" type="pres">
      <dgm:prSet presAssocID="{6E1AB1C8-B0E5-4C9E-A182-FC505BB38D2A}" presName="compositeShape" presStyleCnt="0">
        <dgm:presLayoutVars>
          <dgm:chMax val="7"/>
          <dgm:dir/>
          <dgm:resizeHandles val="exact"/>
        </dgm:presLayoutVars>
      </dgm:prSet>
      <dgm:spPr/>
    </dgm:pt>
    <dgm:pt modelId="{BE7E2292-971D-4F42-AFD8-5B06D261FF2C}" type="pres">
      <dgm:prSet presAssocID="{56A93EB9-989B-4BAE-BC24-3B919BE8386A}" presName="circ1" presStyleLbl="vennNode1" presStyleIdx="0" presStyleCnt="3"/>
      <dgm:spPr/>
      <dgm:t>
        <a:bodyPr/>
        <a:lstStyle/>
        <a:p>
          <a:endParaRPr lang="cs-CZ"/>
        </a:p>
      </dgm:t>
    </dgm:pt>
    <dgm:pt modelId="{8D954613-8C8D-407E-9E2A-CCED2B74E8B6}" type="pres">
      <dgm:prSet presAssocID="{56A93EB9-989B-4BAE-BC24-3B919BE8386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A5A9B9-8690-4939-B495-44A765607CC1}" type="pres">
      <dgm:prSet presAssocID="{C0F21178-235D-4411-A011-B74E110BBB24}" presName="circ2" presStyleLbl="vennNode1" presStyleIdx="1" presStyleCnt="3" custLinFactNeighborX="94302" custLinFactNeighborY="-31644"/>
      <dgm:spPr/>
      <dgm:t>
        <a:bodyPr/>
        <a:lstStyle/>
        <a:p>
          <a:endParaRPr lang="cs-CZ"/>
        </a:p>
      </dgm:t>
    </dgm:pt>
    <dgm:pt modelId="{B3197096-ADCF-4DEA-9D71-C88966D96D51}" type="pres">
      <dgm:prSet presAssocID="{C0F21178-235D-4411-A011-B74E110BBB2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DB982-F680-4317-B8E3-969C8DD63E1E}" type="pres">
      <dgm:prSet presAssocID="{F797CFB1-1DB3-42AD-840E-629300A53389}" presName="circ3" presStyleLbl="vennNode1" presStyleIdx="2" presStyleCnt="3"/>
      <dgm:spPr/>
      <dgm:t>
        <a:bodyPr/>
        <a:lstStyle/>
        <a:p>
          <a:endParaRPr lang="cs-CZ"/>
        </a:p>
      </dgm:t>
    </dgm:pt>
    <dgm:pt modelId="{D11BCD8F-16C1-4F00-9801-72730C5666F7}" type="pres">
      <dgm:prSet presAssocID="{F797CFB1-1DB3-42AD-840E-629300A5338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6717CD-0592-4445-8359-0CDFC19EFC65}" type="presOf" srcId="{56A93EB9-989B-4BAE-BC24-3B919BE8386A}" destId="{8D954613-8C8D-407E-9E2A-CCED2B74E8B6}" srcOrd="1" destOrd="0" presId="urn:microsoft.com/office/officeart/2005/8/layout/venn1"/>
    <dgm:cxn modelId="{1BC49EFE-C27B-4344-8C0A-37DD2F619F57}" srcId="{6E1AB1C8-B0E5-4C9E-A182-FC505BB38D2A}" destId="{56A93EB9-989B-4BAE-BC24-3B919BE8386A}" srcOrd="0" destOrd="0" parTransId="{D94BD5B1-CFB5-449F-84FC-76EA3B6DCE62}" sibTransId="{E26F58B2-F559-4CE3-A07F-08E969C47522}"/>
    <dgm:cxn modelId="{6E99306E-BAA1-4D16-8FA2-DAAFACC023FF}" srcId="{6E1AB1C8-B0E5-4C9E-A182-FC505BB38D2A}" destId="{F797CFB1-1DB3-42AD-840E-629300A53389}" srcOrd="2" destOrd="0" parTransId="{4DBDA0C2-93A7-4808-82FB-9AF3F3A4AB5F}" sibTransId="{BF28186B-3317-4D7E-AD9E-A845C19AC79B}"/>
    <dgm:cxn modelId="{1F069C4D-9529-42C4-80C7-0A53FC95A2AF}" type="presOf" srcId="{F797CFB1-1DB3-42AD-840E-629300A53389}" destId="{B56DB982-F680-4317-B8E3-969C8DD63E1E}" srcOrd="0" destOrd="0" presId="urn:microsoft.com/office/officeart/2005/8/layout/venn1"/>
    <dgm:cxn modelId="{2582A8A8-A74B-4F34-9E4B-0E39B1463170}" type="presOf" srcId="{6E1AB1C8-B0E5-4C9E-A182-FC505BB38D2A}" destId="{A4EF402A-C105-4F6A-89E8-F0A83A428C17}" srcOrd="0" destOrd="0" presId="urn:microsoft.com/office/officeart/2005/8/layout/venn1"/>
    <dgm:cxn modelId="{449E4F56-386B-4C61-9919-FF90D627BE15}" type="presOf" srcId="{C0F21178-235D-4411-A011-B74E110BBB24}" destId="{B3197096-ADCF-4DEA-9D71-C88966D96D51}" srcOrd="1" destOrd="0" presId="urn:microsoft.com/office/officeart/2005/8/layout/venn1"/>
    <dgm:cxn modelId="{61FCCE91-DFC0-41EE-992A-9EF4234ABFA2}" type="presOf" srcId="{F797CFB1-1DB3-42AD-840E-629300A53389}" destId="{D11BCD8F-16C1-4F00-9801-72730C5666F7}" srcOrd="1" destOrd="0" presId="urn:microsoft.com/office/officeart/2005/8/layout/venn1"/>
    <dgm:cxn modelId="{ADA5AA47-1B89-4516-B6CE-F45EAF6F731C}" srcId="{6E1AB1C8-B0E5-4C9E-A182-FC505BB38D2A}" destId="{C0F21178-235D-4411-A011-B74E110BBB24}" srcOrd="1" destOrd="0" parTransId="{B3DE3306-87EA-4FCC-9008-35D2C123A527}" sibTransId="{6890597A-6F4E-4F11-8C2F-BE8A30804122}"/>
    <dgm:cxn modelId="{518A2046-FB53-48C6-A9A5-A7780D71E5F1}" type="presOf" srcId="{56A93EB9-989B-4BAE-BC24-3B919BE8386A}" destId="{BE7E2292-971D-4F42-AFD8-5B06D261FF2C}" srcOrd="0" destOrd="0" presId="urn:microsoft.com/office/officeart/2005/8/layout/venn1"/>
    <dgm:cxn modelId="{A963B72B-798C-4FBC-B51E-FB41F9D4A31E}" type="presOf" srcId="{C0F21178-235D-4411-A011-B74E110BBB24}" destId="{0CA5A9B9-8690-4939-B495-44A765607CC1}" srcOrd="0" destOrd="0" presId="urn:microsoft.com/office/officeart/2005/8/layout/venn1"/>
    <dgm:cxn modelId="{52388EA9-FFB7-4821-993C-6F4A39520904}" type="presParOf" srcId="{A4EF402A-C105-4F6A-89E8-F0A83A428C17}" destId="{BE7E2292-971D-4F42-AFD8-5B06D261FF2C}" srcOrd="0" destOrd="0" presId="urn:microsoft.com/office/officeart/2005/8/layout/venn1"/>
    <dgm:cxn modelId="{1C275B19-D91D-4284-BD42-1AD91E01D09A}" type="presParOf" srcId="{A4EF402A-C105-4F6A-89E8-F0A83A428C17}" destId="{8D954613-8C8D-407E-9E2A-CCED2B74E8B6}" srcOrd="1" destOrd="0" presId="urn:microsoft.com/office/officeart/2005/8/layout/venn1"/>
    <dgm:cxn modelId="{57919BA3-B28C-451D-AEAC-CF5CF0861954}" type="presParOf" srcId="{A4EF402A-C105-4F6A-89E8-F0A83A428C17}" destId="{0CA5A9B9-8690-4939-B495-44A765607CC1}" srcOrd="2" destOrd="0" presId="urn:microsoft.com/office/officeart/2005/8/layout/venn1"/>
    <dgm:cxn modelId="{17A3AF97-2E9B-4638-BA20-7FA9399E0BDC}" type="presParOf" srcId="{A4EF402A-C105-4F6A-89E8-F0A83A428C17}" destId="{B3197096-ADCF-4DEA-9D71-C88966D96D51}" srcOrd="3" destOrd="0" presId="urn:microsoft.com/office/officeart/2005/8/layout/venn1"/>
    <dgm:cxn modelId="{AB327C90-5D81-47A3-83C2-A9D512542C88}" type="presParOf" srcId="{A4EF402A-C105-4F6A-89E8-F0A83A428C17}" destId="{B56DB982-F680-4317-B8E3-969C8DD63E1E}" srcOrd="4" destOrd="0" presId="urn:microsoft.com/office/officeart/2005/8/layout/venn1"/>
    <dgm:cxn modelId="{80228F1E-B436-4CFB-8025-F0AA85FBEFB6}" type="presParOf" srcId="{A4EF402A-C105-4F6A-89E8-F0A83A428C17}" destId="{D11BCD8F-16C1-4F00-9801-72730C5666F7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08EF97-81FC-4A40-AA2D-6041E28F4BE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1E59008-D792-4B38-A49C-500FEA9C8389}">
      <dgm:prSet phldrT="[Text]"/>
      <dgm:spPr/>
      <dgm:t>
        <a:bodyPr/>
        <a:lstStyle/>
        <a:p>
          <a:r>
            <a:rPr lang="cs-CZ" dirty="0" smtClean="0"/>
            <a:t>rodiče</a:t>
          </a:r>
          <a:endParaRPr lang="cs-CZ" dirty="0"/>
        </a:p>
      </dgm:t>
    </dgm:pt>
    <dgm:pt modelId="{7567D512-86CA-420E-80EA-EFF717CC3FDC}" type="parTrans" cxnId="{69B6E8C5-ACF7-4F56-8839-D1655C2BB8EA}">
      <dgm:prSet/>
      <dgm:spPr/>
      <dgm:t>
        <a:bodyPr/>
        <a:lstStyle/>
        <a:p>
          <a:endParaRPr lang="cs-CZ"/>
        </a:p>
      </dgm:t>
    </dgm:pt>
    <dgm:pt modelId="{5A139893-956A-4F57-BCFA-07677989E02B}" type="sibTrans" cxnId="{69B6E8C5-ACF7-4F56-8839-D1655C2BB8EA}">
      <dgm:prSet/>
      <dgm:spPr/>
      <dgm:t>
        <a:bodyPr/>
        <a:lstStyle/>
        <a:p>
          <a:endParaRPr lang="cs-CZ"/>
        </a:p>
      </dgm:t>
    </dgm:pt>
    <dgm:pt modelId="{697F5F2E-3251-4D6F-BF2A-FA4E25A6FC1D}">
      <dgm:prSet phldrT="[Text]"/>
      <dgm:spPr/>
      <dgm:t>
        <a:bodyPr/>
        <a:lstStyle/>
        <a:p>
          <a:r>
            <a:rPr lang="cs-CZ" dirty="0" smtClean="0"/>
            <a:t>dítě</a:t>
          </a:r>
          <a:endParaRPr lang="cs-CZ" dirty="0"/>
        </a:p>
      </dgm:t>
    </dgm:pt>
    <dgm:pt modelId="{57F1E148-A7E3-4172-843B-A460977B1355}" type="parTrans" cxnId="{EDCB74A0-2ECA-4EBB-AB55-8601E4EAB76D}">
      <dgm:prSet/>
      <dgm:spPr/>
      <dgm:t>
        <a:bodyPr/>
        <a:lstStyle/>
        <a:p>
          <a:endParaRPr lang="cs-CZ"/>
        </a:p>
      </dgm:t>
    </dgm:pt>
    <dgm:pt modelId="{D48F40A2-7387-477C-8CC1-F286B7BCFBE0}" type="sibTrans" cxnId="{EDCB74A0-2ECA-4EBB-AB55-8601E4EAB76D}">
      <dgm:prSet/>
      <dgm:spPr/>
      <dgm:t>
        <a:bodyPr/>
        <a:lstStyle/>
        <a:p>
          <a:endParaRPr lang="cs-CZ"/>
        </a:p>
      </dgm:t>
    </dgm:pt>
    <dgm:pt modelId="{993823FE-AC1C-468A-A805-2A0EEE18E6CC}">
      <dgm:prSet phldrT="[Text]"/>
      <dgm:spPr/>
      <dgm:t>
        <a:bodyPr/>
        <a:lstStyle/>
        <a:p>
          <a:r>
            <a:rPr lang="cs-CZ" dirty="0" smtClean="0"/>
            <a:t>dítě</a:t>
          </a:r>
          <a:endParaRPr lang="cs-CZ" dirty="0"/>
        </a:p>
      </dgm:t>
    </dgm:pt>
    <dgm:pt modelId="{44C4CDE0-AC6C-40B7-AF85-BF384800CE4F}" type="parTrans" cxnId="{A3F11525-1D69-4957-A59C-AC1D18D1F883}">
      <dgm:prSet/>
      <dgm:spPr/>
      <dgm:t>
        <a:bodyPr/>
        <a:lstStyle/>
        <a:p>
          <a:endParaRPr lang="cs-CZ"/>
        </a:p>
      </dgm:t>
    </dgm:pt>
    <dgm:pt modelId="{DB872825-82A4-4AA5-8A86-F213832F3456}" type="sibTrans" cxnId="{A3F11525-1D69-4957-A59C-AC1D18D1F883}">
      <dgm:prSet/>
      <dgm:spPr/>
      <dgm:t>
        <a:bodyPr/>
        <a:lstStyle/>
        <a:p>
          <a:endParaRPr lang="cs-CZ"/>
        </a:p>
      </dgm:t>
    </dgm:pt>
    <dgm:pt modelId="{9144CB98-58B4-4A12-8A02-03BA3FD541B4}">
      <dgm:prSet phldrT="[Text]"/>
      <dgm:spPr/>
      <dgm:t>
        <a:bodyPr/>
        <a:lstStyle/>
        <a:p>
          <a:r>
            <a:rPr lang="cs-CZ" dirty="0" smtClean="0"/>
            <a:t>dítě</a:t>
          </a:r>
          <a:endParaRPr lang="cs-CZ" dirty="0"/>
        </a:p>
      </dgm:t>
    </dgm:pt>
    <dgm:pt modelId="{47ACF753-1BF5-49FC-880A-E3F1E333288B}" type="parTrans" cxnId="{E3E4AA41-3F28-4A63-8DC1-57657D200771}">
      <dgm:prSet/>
      <dgm:spPr/>
      <dgm:t>
        <a:bodyPr/>
        <a:lstStyle/>
        <a:p>
          <a:endParaRPr lang="cs-CZ"/>
        </a:p>
      </dgm:t>
    </dgm:pt>
    <dgm:pt modelId="{4E0517BD-9EA2-408A-82B4-98ED85B1436A}" type="sibTrans" cxnId="{E3E4AA41-3F28-4A63-8DC1-57657D200771}">
      <dgm:prSet/>
      <dgm:spPr/>
      <dgm:t>
        <a:bodyPr/>
        <a:lstStyle/>
        <a:p>
          <a:endParaRPr lang="cs-CZ"/>
        </a:p>
      </dgm:t>
    </dgm:pt>
    <dgm:pt modelId="{C139DB70-3BEF-4B5F-B95C-2837DD35D20B}" type="pres">
      <dgm:prSet presAssocID="{F008EF97-81FC-4A40-AA2D-6041E28F4BE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55C0578-0BE0-4A8C-A3C5-13C2E94FAAB7}" type="pres">
      <dgm:prSet presAssocID="{21E59008-D792-4B38-A49C-500FEA9C8389}" presName="root1" presStyleCnt="0"/>
      <dgm:spPr/>
    </dgm:pt>
    <dgm:pt modelId="{3C17D60D-560E-4E16-986F-D5B708066738}" type="pres">
      <dgm:prSet presAssocID="{21E59008-D792-4B38-A49C-500FEA9C8389}" presName="LevelOneTextNode" presStyleLbl="node0" presStyleIdx="0" presStyleCnt="1" custLinFactX="-100000" custLinFactNeighborX="-168004" custLinFactNeighborY="67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9C6B72E-F2EF-4CFC-A184-8DA793FE53CA}" type="pres">
      <dgm:prSet presAssocID="{21E59008-D792-4B38-A49C-500FEA9C8389}" presName="level2hierChild" presStyleCnt="0"/>
      <dgm:spPr/>
    </dgm:pt>
    <dgm:pt modelId="{7835FC6B-FBEF-4400-A414-9887E197357E}" type="pres">
      <dgm:prSet presAssocID="{57F1E148-A7E3-4172-843B-A460977B1355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A6369AE5-4E34-4090-9528-1782FF77DF01}" type="pres">
      <dgm:prSet presAssocID="{57F1E148-A7E3-4172-843B-A460977B1355}" presName="connTx" presStyleLbl="parChTrans1D2" presStyleIdx="0" presStyleCnt="3"/>
      <dgm:spPr/>
      <dgm:t>
        <a:bodyPr/>
        <a:lstStyle/>
        <a:p>
          <a:endParaRPr lang="cs-CZ"/>
        </a:p>
      </dgm:t>
    </dgm:pt>
    <dgm:pt modelId="{2FAC5140-09E5-4324-BFDE-0726C9344296}" type="pres">
      <dgm:prSet presAssocID="{697F5F2E-3251-4D6F-BF2A-FA4E25A6FC1D}" presName="root2" presStyleCnt="0"/>
      <dgm:spPr/>
    </dgm:pt>
    <dgm:pt modelId="{8B2FED37-DA6E-4916-9306-1E79958F3A9E}" type="pres">
      <dgm:prSet presAssocID="{697F5F2E-3251-4D6F-BF2A-FA4E25A6FC1D}" presName="LevelTwoTextNode" presStyleLbl="node2" presStyleIdx="0" presStyleCnt="3" custLinFactNeighborX="-70648" custLinFactNeighborY="6684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666FD5A-4154-4CF7-8D0B-BD93E7BDEA76}" type="pres">
      <dgm:prSet presAssocID="{697F5F2E-3251-4D6F-BF2A-FA4E25A6FC1D}" presName="level3hierChild" presStyleCnt="0"/>
      <dgm:spPr/>
    </dgm:pt>
    <dgm:pt modelId="{C1DAF673-8997-4C82-9D02-7421B74D2063}" type="pres">
      <dgm:prSet presAssocID="{44C4CDE0-AC6C-40B7-AF85-BF384800CE4F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F2AB9372-F4C7-4BA7-9ED8-57B888ADE4EF}" type="pres">
      <dgm:prSet presAssocID="{44C4CDE0-AC6C-40B7-AF85-BF384800CE4F}" presName="connTx" presStyleLbl="parChTrans1D2" presStyleIdx="1" presStyleCnt="3"/>
      <dgm:spPr/>
      <dgm:t>
        <a:bodyPr/>
        <a:lstStyle/>
        <a:p>
          <a:endParaRPr lang="cs-CZ"/>
        </a:p>
      </dgm:t>
    </dgm:pt>
    <dgm:pt modelId="{EEC07EC9-BA9A-4DBF-8774-4D66A67E52F2}" type="pres">
      <dgm:prSet presAssocID="{993823FE-AC1C-468A-A805-2A0EEE18E6CC}" presName="root2" presStyleCnt="0"/>
      <dgm:spPr/>
    </dgm:pt>
    <dgm:pt modelId="{BBEE5F6C-927F-482F-A969-5FD15AB11507}" type="pres">
      <dgm:prSet presAssocID="{993823FE-AC1C-468A-A805-2A0EEE18E6CC}" presName="LevelTwoTextNode" presStyleLbl="node2" presStyleIdx="1" presStyleCnt="3" custLinFactNeighborX="-68622" custLinFactNeighborY="6177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A48887B-ED58-467F-9639-2E43EA97EEBB}" type="pres">
      <dgm:prSet presAssocID="{993823FE-AC1C-468A-A805-2A0EEE18E6CC}" presName="level3hierChild" presStyleCnt="0"/>
      <dgm:spPr/>
    </dgm:pt>
    <dgm:pt modelId="{69C54E9B-51BF-4F7F-8A54-DD5638B887DE}" type="pres">
      <dgm:prSet presAssocID="{47ACF753-1BF5-49FC-880A-E3F1E333288B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E48416AB-9BEA-4019-83C8-73AE7B0A53A3}" type="pres">
      <dgm:prSet presAssocID="{47ACF753-1BF5-49FC-880A-E3F1E333288B}" presName="connTx" presStyleLbl="parChTrans1D2" presStyleIdx="2" presStyleCnt="3"/>
      <dgm:spPr/>
      <dgm:t>
        <a:bodyPr/>
        <a:lstStyle/>
        <a:p>
          <a:endParaRPr lang="cs-CZ"/>
        </a:p>
      </dgm:t>
    </dgm:pt>
    <dgm:pt modelId="{508AB412-D8BD-4034-9AA9-BAE8F541F009}" type="pres">
      <dgm:prSet presAssocID="{9144CB98-58B4-4A12-8A02-03BA3FD541B4}" presName="root2" presStyleCnt="0"/>
      <dgm:spPr/>
    </dgm:pt>
    <dgm:pt modelId="{51E2E851-F2B0-4CA1-96DA-568CAF3FB6C0}" type="pres">
      <dgm:prSet presAssocID="{9144CB98-58B4-4A12-8A02-03BA3FD541B4}" presName="LevelTwoTextNode" presStyleLbl="node2" presStyleIdx="2" presStyleCnt="3" custLinFactNeighborX="-69396" custLinFactNeighborY="5923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FAAFA0F-8E92-48EE-80F0-EAC298D92C7E}" type="pres">
      <dgm:prSet presAssocID="{9144CB98-58B4-4A12-8A02-03BA3FD541B4}" presName="level3hierChild" presStyleCnt="0"/>
      <dgm:spPr/>
    </dgm:pt>
  </dgm:ptLst>
  <dgm:cxnLst>
    <dgm:cxn modelId="{3DD3BC16-6C93-4639-A6A9-A22CA778CBE0}" type="presOf" srcId="{993823FE-AC1C-468A-A805-2A0EEE18E6CC}" destId="{BBEE5F6C-927F-482F-A969-5FD15AB11507}" srcOrd="0" destOrd="0" presId="urn:microsoft.com/office/officeart/2008/layout/HorizontalMultiLevelHierarchy"/>
    <dgm:cxn modelId="{EDCB74A0-2ECA-4EBB-AB55-8601E4EAB76D}" srcId="{21E59008-D792-4B38-A49C-500FEA9C8389}" destId="{697F5F2E-3251-4D6F-BF2A-FA4E25A6FC1D}" srcOrd="0" destOrd="0" parTransId="{57F1E148-A7E3-4172-843B-A460977B1355}" sibTransId="{D48F40A2-7387-477C-8CC1-F286B7BCFBE0}"/>
    <dgm:cxn modelId="{640C9AF9-B74F-47BE-917F-1D62BED1555D}" type="presOf" srcId="{47ACF753-1BF5-49FC-880A-E3F1E333288B}" destId="{E48416AB-9BEA-4019-83C8-73AE7B0A53A3}" srcOrd="1" destOrd="0" presId="urn:microsoft.com/office/officeart/2008/layout/HorizontalMultiLevelHierarchy"/>
    <dgm:cxn modelId="{69B6E8C5-ACF7-4F56-8839-D1655C2BB8EA}" srcId="{F008EF97-81FC-4A40-AA2D-6041E28F4BE7}" destId="{21E59008-D792-4B38-A49C-500FEA9C8389}" srcOrd="0" destOrd="0" parTransId="{7567D512-86CA-420E-80EA-EFF717CC3FDC}" sibTransId="{5A139893-956A-4F57-BCFA-07677989E02B}"/>
    <dgm:cxn modelId="{1FB597DE-5A73-4B6A-B28B-E32E3835D66B}" type="presOf" srcId="{21E59008-D792-4B38-A49C-500FEA9C8389}" destId="{3C17D60D-560E-4E16-986F-D5B708066738}" srcOrd="0" destOrd="0" presId="urn:microsoft.com/office/officeart/2008/layout/HorizontalMultiLevelHierarchy"/>
    <dgm:cxn modelId="{79730491-9685-4BB6-B2D0-A634BCA2A161}" type="presOf" srcId="{57F1E148-A7E3-4172-843B-A460977B1355}" destId="{7835FC6B-FBEF-4400-A414-9887E197357E}" srcOrd="0" destOrd="0" presId="urn:microsoft.com/office/officeart/2008/layout/HorizontalMultiLevelHierarchy"/>
    <dgm:cxn modelId="{E3E4AA41-3F28-4A63-8DC1-57657D200771}" srcId="{21E59008-D792-4B38-A49C-500FEA9C8389}" destId="{9144CB98-58B4-4A12-8A02-03BA3FD541B4}" srcOrd="2" destOrd="0" parTransId="{47ACF753-1BF5-49FC-880A-E3F1E333288B}" sibTransId="{4E0517BD-9EA2-408A-82B4-98ED85B1436A}"/>
    <dgm:cxn modelId="{F9E7D741-A9F0-4B70-AE5B-C4A4B0945117}" type="presOf" srcId="{697F5F2E-3251-4D6F-BF2A-FA4E25A6FC1D}" destId="{8B2FED37-DA6E-4916-9306-1E79958F3A9E}" srcOrd="0" destOrd="0" presId="urn:microsoft.com/office/officeart/2008/layout/HorizontalMultiLevelHierarchy"/>
    <dgm:cxn modelId="{F7DF2820-A0E4-4DF5-8F61-2FB771EBD9AD}" type="presOf" srcId="{57F1E148-A7E3-4172-843B-A460977B1355}" destId="{A6369AE5-4E34-4090-9528-1782FF77DF01}" srcOrd="1" destOrd="0" presId="urn:microsoft.com/office/officeart/2008/layout/HorizontalMultiLevelHierarchy"/>
    <dgm:cxn modelId="{E7EB95CD-9370-46F3-9BA7-7B468FC38714}" type="presOf" srcId="{47ACF753-1BF5-49FC-880A-E3F1E333288B}" destId="{69C54E9B-51BF-4F7F-8A54-DD5638B887DE}" srcOrd="0" destOrd="0" presId="urn:microsoft.com/office/officeart/2008/layout/HorizontalMultiLevelHierarchy"/>
    <dgm:cxn modelId="{73AE4D18-462C-43CA-9A45-8B1AAA8F8CFA}" type="presOf" srcId="{F008EF97-81FC-4A40-AA2D-6041E28F4BE7}" destId="{C139DB70-3BEF-4B5F-B95C-2837DD35D20B}" srcOrd="0" destOrd="0" presId="urn:microsoft.com/office/officeart/2008/layout/HorizontalMultiLevelHierarchy"/>
    <dgm:cxn modelId="{0BECD626-3FEA-4074-A5A3-DB54BEEC1DB6}" type="presOf" srcId="{44C4CDE0-AC6C-40B7-AF85-BF384800CE4F}" destId="{F2AB9372-F4C7-4BA7-9ED8-57B888ADE4EF}" srcOrd="1" destOrd="0" presId="urn:microsoft.com/office/officeart/2008/layout/HorizontalMultiLevelHierarchy"/>
    <dgm:cxn modelId="{D7DC8419-3E4D-46E4-B27F-9AC70E945032}" type="presOf" srcId="{9144CB98-58B4-4A12-8A02-03BA3FD541B4}" destId="{51E2E851-F2B0-4CA1-96DA-568CAF3FB6C0}" srcOrd="0" destOrd="0" presId="urn:microsoft.com/office/officeart/2008/layout/HorizontalMultiLevelHierarchy"/>
    <dgm:cxn modelId="{E63C3315-46F6-423F-B2D3-2DA380652F1F}" type="presOf" srcId="{44C4CDE0-AC6C-40B7-AF85-BF384800CE4F}" destId="{C1DAF673-8997-4C82-9D02-7421B74D2063}" srcOrd="0" destOrd="0" presId="urn:microsoft.com/office/officeart/2008/layout/HorizontalMultiLevelHierarchy"/>
    <dgm:cxn modelId="{A3F11525-1D69-4957-A59C-AC1D18D1F883}" srcId="{21E59008-D792-4B38-A49C-500FEA9C8389}" destId="{993823FE-AC1C-468A-A805-2A0EEE18E6CC}" srcOrd="1" destOrd="0" parTransId="{44C4CDE0-AC6C-40B7-AF85-BF384800CE4F}" sibTransId="{DB872825-82A4-4AA5-8A86-F213832F3456}"/>
    <dgm:cxn modelId="{EEE4BC16-294A-4D10-82B6-083B338E2D46}" type="presParOf" srcId="{C139DB70-3BEF-4B5F-B95C-2837DD35D20B}" destId="{C55C0578-0BE0-4A8C-A3C5-13C2E94FAAB7}" srcOrd="0" destOrd="0" presId="urn:microsoft.com/office/officeart/2008/layout/HorizontalMultiLevelHierarchy"/>
    <dgm:cxn modelId="{1E72FDF1-D3F0-4741-A4A8-D20954B3B286}" type="presParOf" srcId="{C55C0578-0BE0-4A8C-A3C5-13C2E94FAAB7}" destId="{3C17D60D-560E-4E16-986F-D5B708066738}" srcOrd="0" destOrd="0" presId="urn:microsoft.com/office/officeart/2008/layout/HorizontalMultiLevelHierarchy"/>
    <dgm:cxn modelId="{D106E3CD-4112-434F-8F87-60186CB60F7E}" type="presParOf" srcId="{C55C0578-0BE0-4A8C-A3C5-13C2E94FAAB7}" destId="{A9C6B72E-F2EF-4CFC-A184-8DA793FE53CA}" srcOrd="1" destOrd="0" presId="urn:microsoft.com/office/officeart/2008/layout/HorizontalMultiLevelHierarchy"/>
    <dgm:cxn modelId="{AA2B45F0-3F2F-4D37-A03B-8A9E6FBE9A0F}" type="presParOf" srcId="{A9C6B72E-F2EF-4CFC-A184-8DA793FE53CA}" destId="{7835FC6B-FBEF-4400-A414-9887E197357E}" srcOrd="0" destOrd="0" presId="urn:microsoft.com/office/officeart/2008/layout/HorizontalMultiLevelHierarchy"/>
    <dgm:cxn modelId="{C344D3D0-C9DD-48ED-81D8-05D981C28EE9}" type="presParOf" srcId="{7835FC6B-FBEF-4400-A414-9887E197357E}" destId="{A6369AE5-4E34-4090-9528-1782FF77DF01}" srcOrd="0" destOrd="0" presId="urn:microsoft.com/office/officeart/2008/layout/HorizontalMultiLevelHierarchy"/>
    <dgm:cxn modelId="{6FD79721-3535-404F-9447-8E1254A8C147}" type="presParOf" srcId="{A9C6B72E-F2EF-4CFC-A184-8DA793FE53CA}" destId="{2FAC5140-09E5-4324-BFDE-0726C9344296}" srcOrd="1" destOrd="0" presId="urn:microsoft.com/office/officeart/2008/layout/HorizontalMultiLevelHierarchy"/>
    <dgm:cxn modelId="{7A4E7D27-089A-4676-866A-1D91EF6E73CF}" type="presParOf" srcId="{2FAC5140-09E5-4324-BFDE-0726C9344296}" destId="{8B2FED37-DA6E-4916-9306-1E79958F3A9E}" srcOrd="0" destOrd="0" presId="urn:microsoft.com/office/officeart/2008/layout/HorizontalMultiLevelHierarchy"/>
    <dgm:cxn modelId="{A23C3FD7-9338-4931-8ABF-1EDF60A9955D}" type="presParOf" srcId="{2FAC5140-09E5-4324-BFDE-0726C9344296}" destId="{0666FD5A-4154-4CF7-8D0B-BD93E7BDEA76}" srcOrd="1" destOrd="0" presId="urn:microsoft.com/office/officeart/2008/layout/HorizontalMultiLevelHierarchy"/>
    <dgm:cxn modelId="{4B3230A5-CC8A-4425-9105-69393C54A452}" type="presParOf" srcId="{A9C6B72E-F2EF-4CFC-A184-8DA793FE53CA}" destId="{C1DAF673-8997-4C82-9D02-7421B74D2063}" srcOrd="2" destOrd="0" presId="urn:microsoft.com/office/officeart/2008/layout/HorizontalMultiLevelHierarchy"/>
    <dgm:cxn modelId="{68684591-91AF-43FE-BFAE-7563060BA98C}" type="presParOf" srcId="{C1DAF673-8997-4C82-9D02-7421B74D2063}" destId="{F2AB9372-F4C7-4BA7-9ED8-57B888ADE4EF}" srcOrd="0" destOrd="0" presId="urn:microsoft.com/office/officeart/2008/layout/HorizontalMultiLevelHierarchy"/>
    <dgm:cxn modelId="{7DBD8A62-C262-4AAE-944C-8E044F86D777}" type="presParOf" srcId="{A9C6B72E-F2EF-4CFC-A184-8DA793FE53CA}" destId="{EEC07EC9-BA9A-4DBF-8774-4D66A67E52F2}" srcOrd="3" destOrd="0" presId="urn:microsoft.com/office/officeart/2008/layout/HorizontalMultiLevelHierarchy"/>
    <dgm:cxn modelId="{8C1C893C-B289-4F4D-871A-FC8FB8E79E9B}" type="presParOf" srcId="{EEC07EC9-BA9A-4DBF-8774-4D66A67E52F2}" destId="{BBEE5F6C-927F-482F-A969-5FD15AB11507}" srcOrd="0" destOrd="0" presId="urn:microsoft.com/office/officeart/2008/layout/HorizontalMultiLevelHierarchy"/>
    <dgm:cxn modelId="{9851B85E-2851-4B92-A908-E17B80D8B3D4}" type="presParOf" srcId="{EEC07EC9-BA9A-4DBF-8774-4D66A67E52F2}" destId="{BA48887B-ED58-467F-9639-2E43EA97EEBB}" srcOrd="1" destOrd="0" presId="urn:microsoft.com/office/officeart/2008/layout/HorizontalMultiLevelHierarchy"/>
    <dgm:cxn modelId="{31E0148A-96B8-4B1B-ADE2-26BBDA563757}" type="presParOf" srcId="{A9C6B72E-F2EF-4CFC-A184-8DA793FE53CA}" destId="{69C54E9B-51BF-4F7F-8A54-DD5638B887DE}" srcOrd="4" destOrd="0" presId="urn:microsoft.com/office/officeart/2008/layout/HorizontalMultiLevelHierarchy"/>
    <dgm:cxn modelId="{BD267F09-208B-4CE2-91AC-2518813C8ABD}" type="presParOf" srcId="{69C54E9B-51BF-4F7F-8A54-DD5638B887DE}" destId="{E48416AB-9BEA-4019-83C8-73AE7B0A53A3}" srcOrd="0" destOrd="0" presId="urn:microsoft.com/office/officeart/2008/layout/HorizontalMultiLevelHierarchy"/>
    <dgm:cxn modelId="{8AC0738A-3F16-48B5-B700-DC671A3A0DF1}" type="presParOf" srcId="{A9C6B72E-F2EF-4CFC-A184-8DA793FE53CA}" destId="{508AB412-D8BD-4034-9AA9-BAE8F541F009}" srcOrd="5" destOrd="0" presId="urn:microsoft.com/office/officeart/2008/layout/HorizontalMultiLevelHierarchy"/>
    <dgm:cxn modelId="{26E1DBC7-64A9-4906-9433-6A8A7A60CC0E}" type="presParOf" srcId="{508AB412-D8BD-4034-9AA9-BAE8F541F009}" destId="{51E2E851-F2B0-4CA1-96DA-568CAF3FB6C0}" srcOrd="0" destOrd="0" presId="urn:microsoft.com/office/officeart/2008/layout/HorizontalMultiLevelHierarchy"/>
    <dgm:cxn modelId="{E66E2001-8391-4079-9DE2-797CDCB0C0AB}" type="presParOf" srcId="{508AB412-D8BD-4034-9AA9-BAE8F541F009}" destId="{EFAAFA0F-8E92-48EE-80F0-EAC298D92C7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F5150B-8088-4567-9A67-19CDC9E15A3B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1099D3D-0186-42B1-8D42-3D93C687C554}">
      <dgm:prSet phldrT="[Text]"/>
      <dgm:spPr/>
      <dgm:t>
        <a:bodyPr/>
        <a:lstStyle/>
        <a:p>
          <a:r>
            <a:rPr lang="cs-CZ" dirty="0" smtClean="0"/>
            <a:t>Matka</a:t>
          </a:r>
        </a:p>
        <a:p>
          <a:r>
            <a:rPr lang="cs-CZ" dirty="0" smtClean="0"/>
            <a:t>(pečující osoba)</a:t>
          </a:r>
          <a:endParaRPr lang="cs-CZ" dirty="0"/>
        </a:p>
      </dgm:t>
    </dgm:pt>
    <dgm:pt modelId="{4E5C9B64-528A-4134-8614-984ED5585758}" type="parTrans" cxnId="{05AC73CC-13BC-4857-9F91-246E3CAFF3ED}">
      <dgm:prSet/>
      <dgm:spPr/>
      <dgm:t>
        <a:bodyPr/>
        <a:lstStyle/>
        <a:p>
          <a:endParaRPr lang="cs-CZ"/>
        </a:p>
      </dgm:t>
    </dgm:pt>
    <dgm:pt modelId="{66545555-7AF6-484F-B129-E1BC084E94CF}" type="sibTrans" cxnId="{05AC73CC-13BC-4857-9F91-246E3CAFF3ED}">
      <dgm:prSet/>
      <dgm:spPr/>
      <dgm:t>
        <a:bodyPr/>
        <a:lstStyle/>
        <a:p>
          <a:endParaRPr lang="cs-CZ"/>
        </a:p>
      </dgm:t>
    </dgm:pt>
    <dgm:pt modelId="{CF27692D-6473-4559-B9ED-BBEAE5A4E7EF}">
      <dgm:prSet phldrT="[Text]"/>
      <dgm:spPr/>
      <dgm:t>
        <a:bodyPr/>
        <a:lstStyle/>
        <a:p>
          <a:r>
            <a:rPr lang="cs-CZ" dirty="0" smtClean="0"/>
            <a:t>dítě</a:t>
          </a:r>
          <a:endParaRPr lang="cs-CZ" dirty="0"/>
        </a:p>
      </dgm:t>
    </dgm:pt>
    <dgm:pt modelId="{33D77B6A-07D0-42BC-9930-A4D41CBA1A88}" type="parTrans" cxnId="{6A5A2908-B282-45CF-82B5-8312FF9AC194}">
      <dgm:prSet/>
      <dgm:spPr/>
      <dgm:t>
        <a:bodyPr/>
        <a:lstStyle/>
        <a:p>
          <a:endParaRPr lang="cs-CZ"/>
        </a:p>
      </dgm:t>
    </dgm:pt>
    <dgm:pt modelId="{CDD39C4A-314A-40F9-B3C3-555EE32561BD}" type="sibTrans" cxnId="{6A5A2908-B282-45CF-82B5-8312FF9AC194}">
      <dgm:prSet/>
      <dgm:spPr/>
      <dgm:t>
        <a:bodyPr/>
        <a:lstStyle/>
        <a:p>
          <a:endParaRPr lang="cs-CZ"/>
        </a:p>
      </dgm:t>
    </dgm:pt>
    <dgm:pt modelId="{3895E005-A881-4D0A-AA9C-302C864A787F}">
      <dgm:prSet phldrT="[Text]"/>
      <dgm:spPr/>
      <dgm:t>
        <a:bodyPr/>
        <a:lstStyle/>
        <a:p>
          <a:r>
            <a:rPr lang="cs-CZ" dirty="0" smtClean="0"/>
            <a:t>dítě</a:t>
          </a:r>
          <a:endParaRPr lang="cs-CZ" dirty="0"/>
        </a:p>
      </dgm:t>
    </dgm:pt>
    <dgm:pt modelId="{C129D6E1-9C80-46FA-84A0-C2B980CDAAE1}" type="parTrans" cxnId="{6330BD8D-4144-4A69-A257-7E3E90B2FDAB}">
      <dgm:prSet/>
      <dgm:spPr/>
      <dgm:t>
        <a:bodyPr/>
        <a:lstStyle/>
        <a:p>
          <a:endParaRPr lang="cs-CZ"/>
        </a:p>
      </dgm:t>
    </dgm:pt>
    <dgm:pt modelId="{C6B07263-6E18-4367-8523-53D4B47E3911}" type="sibTrans" cxnId="{6330BD8D-4144-4A69-A257-7E3E90B2FDAB}">
      <dgm:prSet/>
      <dgm:spPr/>
      <dgm:t>
        <a:bodyPr/>
        <a:lstStyle/>
        <a:p>
          <a:endParaRPr lang="cs-CZ"/>
        </a:p>
      </dgm:t>
    </dgm:pt>
    <dgm:pt modelId="{3626A5D5-FD2A-49B5-859D-A2D4015B281B}">
      <dgm:prSet phldrT="[Text]"/>
      <dgm:spPr/>
      <dgm:t>
        <a:bodyPr/>
        <a:lstStyle/>
        <a:p>
          <a:r>
            <a:rPr lang="cs-CZ" dirty="0" smtClean="0"/>
            <a:t>dítě</a:t>
          </a:r>
          <a:endParaRPr lang="cs-CZ" dirty="0"/>
        </a:p>
      </dgm:t>
    </dgm:pt>
    <dgm:pt modelId="{F47D1520-C37A-4026-8FA2-4AF76FF0A475}" type="parTrans" cxnId="{A8E14942-E0D0-4B13-89E1-15740242A93E}">
      <dgm:prSet/>
      <dgm:spPr/>
      <dgm:t>
        <a:bodyPr/>
        <a:lstStyle/>
        <a:p>
          <a:endParaRPr lang="cs-CZ"/>
        </a:p>
      </dgm:t>
    </dgm:pt>
    <dgm:pt modelId="{136BBA2D-DC1E-453C-8497-E0056E7F1538}" type="sibTrans" cxnId="{A8E14942-E0D0-4B13-89E1-15740242A93E}">
      <dgm:prSet/>
      <dgm:spPr/>
      <dgm:t>
        <a:bodyPr/>
        <a:lstStyle/>
        <a:p>
          <a:endParaRPr lang="cs-CZ"/>
        </a:p>
      </dgm:t>
    </dgm:pt>
    <dgm:pt modelId="{4D257CB5-95A5-48FF-8F6E-1370F03EBB12}">
      <dgm:prSet phldrT="[Text]"/>
      <dgm:spPr/>
      <dgm:t>
        <a:bodyPr/>
        <a:lstStyle/>
        <a:p>
          <a:r>
            <a:rPr lang="cs-CZ" dirty="0" smtClean="0"/>
            <a:t>partner</a:t>
          </a:r>
          <a:endParaRPr lang="cs-CZ" dirty="0"/>
        </a:p>
      </dgm:t>
    </dgm:pt>
    <dgm:pt modelId="{ACF5DF55-3E23-4C88-B66D-170327DD6B9C}" type="parTrans" cxnId="{9D6DF35C-237E-4AC5-A7A2-93F791899EA6}">
      <dgm:prSet/>
      <dgm:spPr/>
      <dgm:t>
        <a:bodyPr/>
        <a:lstStyle/>
        <a:p>
          <a:endParaRPr lang="cs-CZ"/>
        </a:p>
      </dgm:t>
    </dgm:pt>
    <dgm:pt modelId="{15046977-15DE-466B-AAD1-AAB84433A84D}" type="sibTrans" cxnId="{9D6DF35C-237E-4AC5-A7A2-93F791899EA6}">
      <dgm:prSet/>
      <dgm:spPr/>
      <dgm:t>
        <a:bodyPr/>
        <a:lstStyle/>
        <a:p>
          <a:endParaRPr lang="cs-CZ"/>
        </a:p>
      </dgm:t>
    </dgm:pt>
    <dgm:pt modelId="{1C85863B-DC0B-4278-99E0-A37E04222566}" type="pres">
      <dgm:prSet presAssocID="{B6F5150B-8088-4567-9A67-19CDC9E15A3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E33371-08C1-4A4F-A336-B895BFCA4011}" type="pres">
      <dgm:prSet presAssocID="{C1099D3D-0186-42B1-8D42-3D93C687C554}" presName="centerShape" presStyleLbl="node0" presStyleIdx="0" presStyleCnt="1" custLinFactNeighborX="-21950" custLinFactNeighborY="1397"/>
      <dgm:spPr/>
      <dgm:t>
        <a:bodyPr/>
        <a:lstStyle/>
        <a:p>
          <a:endParaRPr lang="cs-CZ"/>
        </a:p>
      </dgm:t>
    </dgm:pt>
    <dgm:pt modelId="{49735B83-538A-4F21-9EE4-7C8036202BEA}" type="pres">
      <dgm:prSet presAssocID="{CF27692D-6473-4559-B9ED-BBEAE5A4E7EF}" presName="node" presStyleLbl="node1" presStyleIdx="0" presStyleCnt="4" custRadScaleRad="109582" custRadScaleInc="-817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EB201-9696-4A64-B294-FBAFADFBE8DF}" type="pres">
      <dgm:prSet presAssocID="{CF27692D-6473-4559-B9ED-BBEAE5A4E7EF}" presName="dummy" presStyleCnt="0"/>
      <dgm:spPr/>
    </dgm:pt>
    <dgm:pt modelId="{86C8EC31-FBB9-4828-894B-78802ECBEC51}" type="pres">
      <dgm:prSet presAssocID="{CDD39C4A-314A-40F9-B3C3-555EE32561BD}" presName="sibTrans" presStyleLbl="sibTrans2D1" presStyleIdx="0" presStyleCnt="4"/>
      <dgm:spPr/>
      <dgm:t>
        <a:bodyPr/>
        <a:lstStyle/>
        <a:p>
          <a:endParaRPr lang="cs-CZ"/>
        </a:p>
      </dgm:t>
    </dgm:pt>
    <dgm:pt modelId="{E2ED63D2-4E43-4D92-BC5D-4355812576D9}" type="pres">
      <dgm:prSet presAssocID="{3895E005-A881-4D0A-AA9C-302C864A787F}" presName="node" presStyleLbl="node1" presStyleIdx="1" presStyleCnt="4" custRadScaleRad="60980" custRadScaleInc="-326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40B28-C78B-4E9B-A60A-F0F78F00E15C}" type="pres">
      <dgm:prSet presAssocID="{3895E005-A881-4D0A-AA9C-302C864A787F}" presName="dummy" presStyleCnt="0"/>
      <dgm:spPr/>
    </dgm:pt>
    <dgm:pt modelId="{39D2FFDA-4C9F-4E86-9948-4AC1675E3E4A}" type="pres">
      <dgm:prSet presAssocID="{C6B07263-6E18-4367-8523-53D4B47E3911}" presName="sibTrans" presStyleLbl="sibTrans2D1" presStyleIdx="1" presStyleCnt="4"/>
      <dgm:spPr/>
      <dgm:t>
        <a:bodyPr/>
        <a:lstStyle/>
        <a:p>
          <a:endParaRPr lang="cs-CZ"/>
        </a:p>
      </dgm:t>
    </dgm:pt>
    <dgm:pt modelId="{BB4B18A1-BECF-4764-A5F1-FFB9C6370C3E}" type="pres">
      <dgm:prSet presAssocID="{3626A5D5-FD2A-49B5-859D-A2D4015B281B}" presName="node" presStyleLbl="node1" presStyleIdx="2" presStyleCnt="4" custRadScaleRad="110277" custRadScaleInc="8273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6EF87A-09B8-48DC-B882-A91C206DB888}" type="pres">
      <dgm:prSet presAssocID="{3626A5D5-FD2A-49B5-859D-A2D4015B281B}" presName="dummy" presStyleCnt="0"/>
      <dgm:spPr/>
    </dgm:pt>
    <dgm:pt modelId="{572FBD23-DA0C-4E53-8262-60C37FDE5076}" type="pres">
      <dgm:prSet presAssocID="{136BBA2D-DC1E-453C-8497-E0056E7F1538}" presName="sibTrans" presStyleLbl="sibTrans2D1" presStyleIdx="2" presStyleCnt="4"/>
      <dgm:spPr/>
      <dgm:t>
        <a:bodyPr/>
        <a:lstStyle/>
        <a:p>
          <a:endParaRPr lang="cs-CZ"/>
        </a:p>
      </dgm:t>
    </dgm:pt>
    <dgm:pt modelId="{BD59874A-066C-46CF-BE92-6175849E84F8}" type="pres">
      <dgm:prSet presAssocID="{4D257CB5-95A5-48FF-8F6E-1370F03EBB12}" presName="node" presStyleLbl="node1" presStyleIdx="3" presStyleCnt="4" custRadScaleRad="159090" custRadScaleInc="33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AEEA96-210E-4812-BEDE-D1C06BB3F1A5}" type="pres">
      <dgm:prSet presAssocID="{4D257CB5-95A5-48FF-8F6E-1370F03EBB12}" presName="dummy" presStyleCnt="0"/>
      <dgm:spPr/>
    </dgm:pt>
    <dgm:pt modelId="{D7C238AB-5192-4651-A440-3ABE6A2E7CE7}" type="pres">
      <dgm:prSet presAssocID="{15046977-15DE-466B-AAD1-AAB84433A84D}" presName="sibTrans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DC27989A-803E-4BA6-99EB-5487BE268B82}" type="presOf" srcId="{C6B07263-6E18-4367-8523-53D4B47E3911}" destId="{39D2FFDA-4C9F-4E86-9948-4AC1675E3E4A}" srcOrd="0" destOrd="0" presId="urn:microsoft.com/office/officeart/2005/8/layout/radial6"/>
    <dgm:cxn modelId="{3E9CAD3E-003D-4400-8F60-BD9AC41FEA0E}" type="presOf" srcId="{4D257CB5-95A5-48FF-8F6E-1370F03EBB12}" destId="{BD59874A-066C-46CF-BE92-6175849E84F8}" srcOrd="0" destOrd="0" presId="urn:microsoft.com/office/officeart/2005/8/layout/radial6"/>
    <dgm:cxn modelId="{85D0E0E3-A6FF-4197-BDD0-9C36BA13B886}" type="presOf" srcId="{15046977-15DE-466B-AAD1-AAB84433A84D}" destId="{D7C238AB-5192-4651-A440-3ABE6A2E7CE7}" srcOrd="0" destOrd="0" presId="urn:microsoft.com/office/officeart/2005/8/layout/radial6"/>
    <dgm:cxn modelId="{05AC73CC-13BC-4857-9F91-246E3CAFF3ED}" srcId="{B6F5150B-8088-4567-9A67-19CDC9E15A3B}" destId="{C1099D3D-0186-42B1-8D42-3D93C687C554}" srcOrd="0" destOrd="0" parTransId="{4E5C9B64-528A-4134-8614-984ED5585758}" sibTransId="{66545555-7AF6-484F-B129-E1BC084E94CF}"/>
    <dgm:cxn modelId="{88A01884-7312-4394-94C7-03906A73F993}" type="presOf" srcId="{3895E005-A881-4D0A-AA9C-302C864A787F}" destId="{E2ED63D2-4E43-4D92-BC5D-4355812576D9}" srcOrd="0" destOrd="0" presId="urn:microsoft.com/office/officeart/2005/8/layout/radial6"/>
    <dgm:cxn modelId="{6330BD8D-4144-4A69-A257-7E3E90B2FDAB}" srcId="{C1099D3D-0186-42B1-8D42-3D93C687C554}" destId="{3895E005-A881-4D0A-AA9C-302C864A787F}" srcOrd="1" destOrd="0" parTransId="{C129D6E1-9C80-46FA-84A0-C2B980CDAAE1}" sibTransId="{C6B07263-6E18-4367-8523-53D4B47E3911}"/>
    <dgm:cxn modelId="{46A26A15-7806-4712-AD33-B94ED7023B18}" type="presOf" srcId="{3626A5D5-FD2A-49B5-859D-A2D4015B281B}" destId="{BB4B18A1-BECF-4764-A5F1-FFB9C6370C3E}" srcOrd="0" destOrd="0" presId="urn:microsoft.com/office/officeart/2005/8/layout/radial6"/>
    <dgm:cxn modelId="{CCFA367D-23FA-43AA-89FC-F48BB622E28C}" type="presOf" srcId="{CDD39C4A-314A-40F9-B3C3-555EE32561BD}" destId="{86C8EC31-FBB9-4828-894B-78802ECBEC51}" srcOrd="0" destOrd="0" presId="urn:microsoft.com/office/officeart/2005/8/layout/radial6"/>
    <dgm:cxn modelId="{5FC4FCFE-27C1-4DEC-AF48-EC7D872E3C5D}" type="presOf" srcId="{CF27692D-6473-4559-B9ED-BBEAE5A4E7EF}" destId="{49735B83-538A-4F21-9EE4-7C8036202BEA}" srcOrd="0" destOrd="0" presId="urn:microsoft.com/office/officeart/2005/8/layout/radial6"/>
    <dgm:cxn modelId="{9D6DF35C-237E-4AC5-A7A2-93F791899EA6}" srcId="{C1099D3D-0186-42B1-8D42-3D93C687C554}" destId="{4D257CB5-95A5-48FF-8F6E-1370F03EBB12}" srcOrd="3" destOrd="0" parTransId="{ACF5DF55-3E23-4C88-B66D-170327DD6B9C}" sibTransId="{15046977-15DE-466B-AAD1-AAB84433A84D}"/>
    <dgm:cxn modelId="{A8E14942-E0D0-4B13-89E1-15740242A93E}" srcId="{C1099D3D-0186-42B1-8D42-3D93C687C554}" destId="{3626A5D5-FD2A-49B5-859D-A2D4015B281B}" srcOrd="2" destOrd="0" parTransId="{F47D1520-C37A-4026-8FA2-4AF76FF0A475}" sibTransId="{136BBA2D-DC1E-453C-8497-E0056E7F1538}"/>
    <dgm:cxn modelId="{4051443B-21F7-4B7C-BE4A-D2DA65DE3983}" type="presOf" srcId="{136BBA2D-DC1E-453C-8497-E0056E7F1538}" destId="{572FBD23-DA0C-4E53-8262-60C37FDE5076}" srcOrd="0" destOrd="0" presId="urn:microsoft.com/office/officeart/2005/8/layout/radial6"/>
    <dgm:cxn modelId="{4CAADE42-A901-4702-97EE-619B51BF9BE1}" type="presOf" srcId="{B6F5150B-8088-4567-9A67-19CDC9E15A3B}" destId="{1C85863B-DC0B-4278-99E0-A37E04222566}" srcOrd="0" destOrd="0" presId="urn:microsoft.com/office/officeart/2005/8/layout/radial6"/>
    <dgm:cxn modelId="{061C5006-325D-40C1-8C23-AC8BA60B2AF5}" type="presOf" srcId="{C1099D3D-0186-42B1-8D42-3D93C687C554}" destId="{43E33371-08C1-4A4F-A336-B895BFCA4011}" srcOrd="0" destOrd="0" presId="urn:microsoft.com/office/officeart/2005/8/layout/radial6"/>
    <dgm:cxn modelId="{6A5A2908-B282-45CF-82B5-8312FF9AC194}" srcId="{C1099D3D-0186-42B1-8D42-3D93C687C554}" destId="{CF27692D-6473-4559-B9ED-BBEAE5A4E7EF}" srcOrd="0" destOrd="0" parTransId="{33D77B6A-07D0-42BC-9930-A4D41CBA1A88}" sibTransId="{CDD39C4A-314A-40F9-B3C3-555EE32561BD}"/>
    <dgm:cxn modelId="{632E3980-8DA5-42FD-B758-A74A1B60D15C}" type="presParOf" srcId="{1C85863B-DC0B-4278-99E0-A37E04222566}" destId="{43E33371-08C1-4A4F-A336-B895BFCA4011}" srcOrd="0" destOrd="0" presId="urn:microsoft.com/office/officeart/2005/8/layout/radial6"/>
    <dgm:cxn modelId="{28D18CEE-704D-4F65-A4C9-5368A8E30FB7}" type="presParOf" srcId="{1C85863B-DC0B-4278-99E0-A37E04222566}" destId="{49735B83-538A-4F21-9EE4-7C8036202BEA}" srcOrd="1" destOrd="0" presId="urn:microsoft.com/office/officeart/2005/8/layout/radial6"/>
    <dgm:cxn modelId="{34CE7696-E841-4FDE-BB5B-BCA731904AE0}" type="presParOf" srcId="{1C85863B-DC0B-4278-99E0-A37E04222566}" destId="{59FEB201-9696-4A64-B294-FBAFADFBE8DF}" srcOrd="2" destOrd="0" presId="urn:microsoft.com/office/officeart/2005/8/layout/radial6"/>
    <dgm:cxn modelId="{03AEB91E-EC2D-42A1-ABBE-02DC0CDDFA96}" type="presParOf" srcId="{1C85863B-DC0B-4278-99E0-A37E04222566}" destId="{86C8EC31-FBB9-4828-894B-78802ECBEC51}" srcOrd="3" destOrd="0" presId="urn:microsoft.com/office/officeart/2005/8/layout/radial6"/>
    <dgm:cxn modelId="{CB1081C6-9A00-4274-BF4A-A745A3E3C906}" type="presParOf" srcId="{1C85863B-DC0B-4278-99E0-A37E04222566}" destId="{E2ED63D2-4E43-4D92-BC5D-4355812576D9}" srcOrd="4" destOrd="0" presId="urn:microsoft.com/office/officeart/2005/8/layout/radial6"/>
    <dgm:cxn modelId="{CD1CAB42-0AC4-4B4D-A010-F4987CAEDEF3}" type="presParOf" srcId="{1C85863B-DC0B-4278-99E0-A37E04222566}" destId="{51840B28-C78B-4E9B-A60A-F0F78F00E15C}" srcOrd="5" destOrd="0" presId="urn:microsoft.com/office/officeart/2005/8/layout/radial6"/>
    <dgm:cxn modelId="{B7D5BC7F-73C6-4497-BDFC-AADC17E88462}" type="presParOf" srcId="{1C85863B-DC0B-4278-99E0-A37E04222566}" destId="{39D2FFDA-4C9F-4E86-9948-4AC1675E3E4A}" srcOrd="6" destOrd="0" presId="urn:microsoft.com/office/officeart/2005/8/layout/radial6"/>
    <dgm:cxn modelId="{69857446-87C1-4A53-B0FE-E02C67463CA7}" type="presParOf" srcId="{1C85863B-DC0B-4278-99E0-A37E04222566}" destId="{BB4B18A1-BECF-4764-A5F1-FFB9C6370C3E}" srcOrd="7" destOrd="0" presId="urn:microsoft.com/office/officeart/2005/8/layout/radial6"/>
    <dgm:cxn modelId="{61D33658-3C12-40F1-909E-A28B35E42607}" type="presParOf" srcId="{1C85863B-DC0B-4278-99E0-A37E04222566}" destId="{E16EF87A-09B8-48DC-B882-A91C206DB888}" srcOrd="8" destOrd="0" presId="urn:microsoft.com/office/officeart/2005/8/layout/radial6"/>
    <dgm:cxn modelId="{0C1F0023-4B88-4066-8BBA-F9EC5DF0420E}" type="presParOf" srcId="{1C85863B-DC0B-4278-99E0-A37E04222566}" destId="{572FBD23-DA0C-4E53-8262-60C37FDE5076}" srcOrd="9" destOrd="0" presId="urn:microsoft.com/office/officeart/2005/8/layout/radial6"/>
    <dgm:cxn modelId="{5E0E5A15-A612-408D-939E-48F8B9A2E6E6}" type="presParOf" srcId="{1C85863B-DC0B-4278-99E0-A37E04222566}" destId="{BD59874A-066C-46CF-BE92-6175849E84F8}" srcOrd="10" destOrd="0" presId="urn:microsoft.com/office/officeart/2005/8/layout/radial6"/>
    <dgm:cxn modelId="{7AD6A0C8-4973-4D0A-ABDB-C7FCB1938BA5}" type="presParOf" srcId="{1C85863B-DC0B-4278-99E0-A37E04222566}" destId="{D5AEEA96-210E-4812-BEDE-D1C06BB3F1A5}" srcOrd="11" destOrd="0" presId="urn:microsoft.com/office/officeart/2005/8/layout/radial6"/>
    <dgm:cxn modelId="{004E2855-31A2-4E3B-8844-D55638362AC9}" type="presParOf" srcId="{1C85863B-DC0B-4278-99E0-A37E04222566}" destId="{D7C238AB-5192-4651-A440-3ABE6A2E7CE7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B32094-4D80-4AC4-A961-3CEC4CF766E1}">
      <dsp:nvSpPr>
        <dsp:cNvPr id="0" name=""/>
        <dsp:cNvSpPr/>
      </dsp:nvSpPr>
      <dsp:spPr>
        <a:xfrm>
          <a:off x="3952398" y="54391"/>
          <a:ext cx="2610802" cy="261080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matka</a:t>
          </a:r>
          <a:endParaRPr lang="cs-CZ" sz="4000" kern="1200" dirty="0"/>
        </a:p>
      </dsp:txBody>
      <dsp:txXfrm>
        <a:off x="4300505" y="511282"/>
        <a:ext cx="1914588" cy="1174861"/>
      </dsp:txXfrm>
    </dsp:sp>
    <dsp:sp modelId="{8CEC8362-D467-4AF8-B88E-AC81991D442D}">
      <dsp:nvSpPr>
        <dsp:cNvPr id="0" name=""/>
        <dsp:cNvSpPr/>
      </dsp:nvSpPr>
      <dsp:spPr>
        <a:xfrm>
          <a:off x="4894463" y="1686143"/>
          <a:ext cx="2610802" cy="261080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děti</a:t>
          </a:r>
          <a:endParaRPr lang="cs-CZ" sz="4000" kern="1200" dirty="0"/>
        </a:p>
      </dsp:txBody>
      <dsp:txXfrm>
        <a:off x="5692933" y="2360600"/>
        <a:ext cx="1566481" cy="1435941"/>
      </dsp:txXfrm>
    </dsp:sp>
    <dsp:sp modelId="{3AAE2669-8A6E-4C38-80D0-9B706F2DF257}">
      <dsp:nvSpPr>
        <dsp:cNvPr id="0" name=""/>
        <dsp:cNvSpPr/>
      </dsp:nvSpPr>
      <dsp:spPr>
        <a:xfrm>
          <a:off x="3010333" y="1686143"/>
          <a:ext cx="2610802" cy="261080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partner</a:t>
          </a:r>
          <a:endParaRPr lang="cs-CZ" sz="4000" kern="1200" dirty="0"/>
        </a:p>
      </dsp:txBody>
      <dsp:txXfrm>
        <a:off x="3256184" y="2360600"/>
        <a:ext cx="1566481" cy="14359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7E2292-971D-4F42-AFD8-5B06D261FF2C}">
      <dsp:nvSpPr>
        <dsp:cNvPr id="0" name=""/>
        <dsp:cNvSpPr/>
      </dsp:nvSpPr>
      <dsp:spPr>
        <a:xfrm>
          <a:off x="3803251" y="60606"/>
          <a:ext cx="2909097" cy="29090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rodiče</a:t>
          </a:r>
          <a:endParaRPr lang="cs-CZ" sz="5600" kern="1200" dirty="0"/>
        </a:p>
      </dsp:txBody>
      <dsp:txXfrm>
        <a:off x="4191131" y="569698"/>
        <a:ext cx="2133337" cy="1309093"/>
      </dsp:txXfrm>
    </dsp:sp>
    <dsp:sp modelId="{0CA5A9B9-8690-4939-B495-44A765607CC1}">
      <dsp:nvSpPr>
        <dsp:cNvPr id="0" name=""/>
        <dsp:cNvSpPr/>
      </dsp:nvSpPr>
      <dsp:spPr>
        <a:xfrm>
          <a:off x="7596287" y="958237"/>
          <a:ext cx="2909097" cy="29090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Vnější svět</a:t>
          </a:r>
          <a:endParaRPr lang="cs-CZ" sz="5600" kern="1200" dirty="0"/>
        </a:p>
      </dsp:txBody>
      <dsp:txXfrm>
        <a:off x="8485986" y="1709753"/>
        <a:ext cx="1745458" cy="1600003"/>
      </dsp:txXfrm>
    </dsp:sp>
    <dsp:sp modelId="{B56DB982-F680-4317-B8E3-969C8DD63E1E}">
      <dsp:nvSpPr>
        <dsp:cNvPr id="0" name=""/>
        <dsp:cNvSpPr/>
      </dsp:nvSpPr>
      <dsp:spPr>
        <a:xfrm>
          <a:off x="2753552" y="1878791"/>
          <a:ext cx="2909097" cy="29090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děti</a:t>
          </a:r>
          <a:endParaRPr lang="cs-CZ" sz="5600" kern="1200" dirty="0"/>
        </a:p>
      </dsp:txBody>
      <dsp:txXfrm>
        <a:off x="3027492" y="2630308"/>
        <a:ext cx="1745458" cy="16000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C54E9B-51BF-4F7F-8A54-DD5638B887DE}">
      <dsp:nvSpPr>
        <dsp:cNvPr id="0" name=""/>
        <dsp:cNvSpPr/>
      </dsp:nvSpPr>
      <dsp:spPr>
        <a:xfrm>
          <a:off x="1028998" y="2682815"/>
          <a:ext cx="1080486" cy="18781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40243" y="0"/>
              </a:lnTo>
              <a:lnTo>
                <a:pt x="540243" y="1878189"/>
              </a:lnTo>
              <a:lnTo>
                <a:pt x="1080486" y="187818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/>
        </a:p>
      </dsp:txBody>
      <dsp:txXfrm>
        <a:off x="1515071" y="3567739"/>
        <a:ext cx="108340" cy="108340"/>
      </dsp:txXfrm>
    </dsp:sp>
    <dsp:sp modelId="{C1DAF673-8997-4C82-9D02-7421B74D2063}">
      <dsp:nvSpPr>
        <dsp:cNvPr id="0" name=""/>
        <dsp:cNvSpPr/>
      </dsp:nvSpPr>
      <dsp:spPr>
        <a:xfrm>
          <a:off x="1028998" y="2682815"/>
          <a:ext cx="1106367" cy="6297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3183" y="0"/>
              </a:lnTo>
              <a:lnTo>
                <a:pt x="553183" y="629726"/>
              </a:lnTo>
              <a:lnTo>
                <a:pt x="1106367" y="6297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550356" y="2965852"/>
        <a:ext cx="63651" cy="63651"/>
      </dsp:txXfrm>
    </dsp:sp>
    <dsp:sp modelId="{7835FC6B-FBEF-4400-A414-9887E197357E}">
      <dsp:nvSpPr>
        <dsp:cNvPr id="0" name=""/>
        <dsp:cNvSpPr/>
      </dsp:nvSpPr>
      <dsp:spPr>
        <a:xfrm>
          <a:off x="1028998" y="2089962"/>
          <a:ext cx="1038621" cy="592852"/>
        </a:xfrm>
        <a:custGeom>
          <a:avLst/>
          <a:gdLst/>
          <a:ahLst/>
          <a:cxnLst/>
          <a:rect l="0" t="0" r="0" b="0"/>
          <a:pathLst>
            <a:path>
              <a:moveTo>
                <a:pt x="0" y="592852"/>
              </a:moveTo>
              <a:lnTo>
                <a:pt x="519310" y="592852"/>
              </a:lnTo>
              <a:lnTo>
                <a:pt x="519310" y="0"/>
              </a:lnTo>
              <a:lnTo>
                <a:pt x="103862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518411" y="2356491"/>
        <a:ext cx="59795" cy="59795"/>
      </dsp:txXfrm>
    </dsp:sp>
    <dsp:sp modelId="{3C17D60D-560E-4E16-986F-D5B708066738}">
      <dsp:nvSpPr>
        <dsp:cNvPr id="0" name=""/>
        <dsp:cNvSpPr/>
      </dsp:nvSpPr>
      <dsp:spPr>
        <a:xfrm rot="16200000">
          <a:off x="-2163550" y="2173080"/>
          <a:ext cx="5365630" cy="10194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rodiče</a:t>
          </a:r>
          <a:endParaRPr lang="cs-CZ" sz="6500" kern="1200" dirty="0"/>
        </a:p>
      </dsp:txBody>
      <dsp:txXfrm>
        <a:off x="-2163550" y="2173080"/>
        <a:ext cx="5365630" cy="1019469"/>
      </dsp:txXfrm>
    </dsp:sp>
    <dsp:sp modelId="{8B2FED37-DA6E-4916-9306-1E79958F3A9E}">
      <dsp:nvSpPr>
        <dsp:cNvPr id="0" name=""/>
        <dsp:cNvSpPr/>
      </dsp:nvSpPr>
      <dsp:spPr>
        <a:xfrm>
          <a:off x="2067619" y="1580227"/>
          <a:ext cx="3343860" cy="10194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dítě</a:t>
          </a:r>
          <a:endParaRPr lang="cs-CZ" sz="6500" kern="1200" dirty="0"/>
        </a:p>
      </dsp:txBody>
      <dsp:txXfrm>
        <a:off x="2067619" y="1580227"/>
        <a:ext cx="3343860" cy="1019469"/>
      </dsp:txXfrm>
    </dsp:sp>
    <dsp:sp modelId="{BBEE5F6C-927F-482F-A969-5FD15AB11507}">
      <dsp:nvSpPr>
        <dsp:cNvPr id="0" name=""/>
        <dsp:cNvSpPr/>
      </dsp:nvSpPr>
      <dsp:spPr>
        <a:xfrm>
          <a:off x="2135366" y="2802806"/>
          <a:ext cx="3343860" cy="10194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dítě</a:t>
          </a:r>
          <a:endParaRPr lang="cs-CZ" sz="6500" kern="1200" dirty="0"/>
        </a:p>
      </dsp:txBody>
      <dsp:txXfrm>
        <a:off x="2135366" y="2802806"/>
        <a:ext cx="3343860" cy="1019469"/>
      </dsp:txXfrm>
    </dsp:sp>
    <dsp:sp modelId="{51E2E851-F2B0-4CA1-96DA-568CAF3FB6C0}">
      <dsp:nvSpPr>
        <dsp:cNvPr id="0" name=""/>
        <dsp:cNvSpPr/>
      </dsp:nvSpPr>
      <dsp:spPr>
        <a:xfrm>
          <a:off x="2109485" y="4051269"/>
          <a:ext cx="3343860" cy="10194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dítě</a:t>
          </a:r>
          <a:endParaRPr lang="cs-CZ" sz="6500" kern="1200" dirty="0"/>
        </a:p>
      </dsp:txBody>
      <dsp:txXfrm>
        <a:off x="2109485" y="4051269"/>
        <a:ext cx="3343860" cy="10194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C238AB-5192-4651-A440-3ABE6A2E7CE7}">
      <dsp:nvSpPr>
        <dsp:cNvPr id="0" name=""/>
        <dsp:cNvSpPr/>
      </dsp:nvSpPr>
      <dsp:spPr>
        <a:xfrm>
          <a:off x="1767687" y="650637"/>
          <a:ext cx="4425778" cy="4425778"/>
        </a:xfrm>
        <a:prstGeom prst="blockArc">
          <a:avLst>
            <a:gd name="adj1" fmla="val 10874762"/>
            <a:gd name="adj2" fmla="val 16668736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2FBD23-DA0C-4E53-8262-60C37FDE5076}">
      <dsp:nvSpPr>
        <dsp:cNvPr id="0" name=""/>
        <dsp:cNvSpPr/>
      </dsp:nvSpPr>
      <dsp:spPr>
        <a:xfrm>
          <a:off x="1766709" y="683847"/>
          <a:ext cx="4425778" cy="4425778"/>
        </a:xfrm>
        <a:prstGeom prst="blockArc">
          <a:avLst>
            <a:gd name="adj1" fmla="val 4957353"/>
            <a:gd name="adj2" fmla="val 10927604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2FFDA-4C9F-4E86-9948-4AC1675E3E4A}">
      <dsp:nvSpPr>
        <dsp:cNvPr id="0" name=""/>
        <dsp:cNvSpPr/>
      </dsp:nvSpPr>
      <dsp:spPr>
        <a:xfrm>
          <a:off x="2194691" y="671194"/>
          <a:ext cx="4425778" cy="4425778"/>
        </a:xfrm>
        <a:prstGeom prst="blockArc">
          <a:avLst>
            <a:gd name="adj1" fmla="val 21231170"/>
            <a:gd name="adj2" fmla="val 5639444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C8EC31-FBB9-4828-894B-78802ECBEC51}">
      <dsp:nvSpPr>
        <dsp:cNvPr id="0" name=""/>
        <dsp:cNvSpPr/>
      </dsp:nvSpPr>
      <dsp:spPr>
        <a:xfrm>
          <a:off x="2194203" y="666621"/>
          <a:ext cx="4425778" cy="4425778"/>
        </a:xfrm>
        <a:prstGeom prst="blockArc">
          <a:avLst>
            <a:gd name="adj1" fmla="val 15988808"/>
            <a:gd name="adj2" fmla="val 21238485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E33371-08C1-4A4F-A336-B895BFCA4011}">
      <dsp:nvSpPr>
        <dsp:cNvPr id="0" name=""/>
        <dsp:cNvSpPr/>
      </dsp:nvSpPr>
      <dsp:spPr>
        <a:xfrm>
          <a:off x="3289680" y="1918090"/>
          <a:ext cx="2038424" cy="20384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Matka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(pečující osoba)</a:t>
          </a:r>
          <a:endParaRPr lang="cs-CZ" sz="2800" kern="1200" dirty="0"/>
        </a:p>
      </dsp:txBody>
      <dsp:txXfrm>
        <a:off x="3588200" y="2216610"/>
        <a:ext cx="1441384" cy="1441384"/>
      </dsp:txXfrm>
    </dsp:sp>
    <dsp:sp modelId="{49735B83-538A-4F21-9EE4-7C8036202BEA}">
      <dsp:nvSpPr>
        <dsp:cNvPr id="0" name=""/>
        <dsp:cNvSpPr/>
      </dsp:nvSpPr>
      <dsp:spPr>
        <a:xfrm>
          <a:off x="3560938" y="8618"/>
          <a:ext cx="1426897" cy="14268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dítě</a:t>
          </a:r>
          <a:endParaRPr lang="cs-CZ" sz="2400" kern="1200" dirty="0"/>
        </a:p>
      </dsp:txBody>
      <dsp:txXfrm>
        <a:off x="3769902" y="217582"/>
        <a:ext cx="1008969" cy="1008969"/>
      </dsp:txXfrm>
    </dsp:sp>
    <dsp:sp modelId="{E2ED63D2-4E43-4D92-BC5D-4355812576D9}">
      <dsp:nvSpPr>
        <dsp:cNvPr id="0" name=""/>
        <dsp:cNvSpPr/>
      </dsp:nvSpPr>
      <dsp:spPr>
        <a:xfrm>
          <a:off x="5843224" y="1939174"/>
          <a:ext cx="1426897" cy="14268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dítě</a:t>
          </a:r>
          <a:endParaRPr lang="cs-CZ" sz="2400" kern="1200" dirty="0"/>
        </a:p>
      </dsp:txBody>
      <dsp:txXfrm>
        <a:off x="6052188" y="2148138"/>
        <a:ext cx="1008969" cy="1008969"/>
      </dsp:txXfrm>
    </dsp:sp>
    <dsp:sp modelId="{BB4B18A1-BECF-4764-A5F1-FFB9C6370C3E}">
      <dsp:nvSpPr>
        <dsp:cNvPr id="0" name=""/>
        <dsp:cNvSpPr/>
      </dsp:nvSpPr>
      <dsp:spPr>
        <a:xfrm>
          <a:off x="3543700" y="4326915"/>
          <a:ext cx="1426897" cy="14268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dítě</a:t>
          </a:r>
          <a:endParaRPr lang="cs-CZ" sz="2400" kern="1200" dirty="0"/>
        </a:p>
      </dsp:txBody>
      <dsp:txXfrm>
        <a:off x="3752664" y="4535879"/>
        <a:ext cx="1008969" cy="1008969"/>
      </dsp:txXfrm>
    </dsp:sp>
    <dsp:sp modelId="{BD59874A-066C-46CF-BE92-6175849E84F8}">
      <dsp:nvSpPr>
        <dsp:cNvPr id="0" name=""/>
        <dsp:cNvSpPr/>
      </dsp:nvSpPr>
      <dsp:spPr>
        <a:xfrm>
          <a:off x="1106118" y="2103074"/>
          <a:ext cx="1426897" cy="14268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partner</a:t>
          </a:r>
          <a:endParaRPr lang="cs-CZ" sz="2400" kern="1200" dirty="0"/>
        </a:p>
      </dsp:txBody>
      <dsp:txXfrm>
        <a:off x="1315082" y="2312038"/>
        <a:ext cx="1008969" cy="10089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94D8DC-E80A-43C5-AC8E-064689646F44}" type="datetimeFigureOut">
              <a:rPr lang="cs-CZ" smtClean="0"/>
              <a:t>02.01.2023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10F71-FEBD-41FF-A3E5-967F3A91F4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427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10F71-FEBD-41FF-A3E5-967F3A91F40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87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7562C-FEB4-498A-9D37-0B8D3C71BFF5}" type="datetime1">
              <a:rPr lang="cs-CZ" smtClean="0"/>
              <a:t>02.01.2023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299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FCA87-B13A-46B6-AD2B-11F9411E858A}" type="datetime1">
              <a:rPr lang="cs-CZ" smtClean="0"/>
              <a:t>02.01.2023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15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6D3F0-16C2-4853-A30D-BD91AA4E09EB}" type="datetime1">
              <a:rPr lang="cs-CZ" smtClean="0"/>
              <a:t>02.01.2023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370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D1F95-4DC5-4A33-BEC5-FA50665EEA28}" type="datetime1">
              <a:rPr lang="cs-CZ" smtClean="0"/>
              <a:t>02.01.2023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600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6BAD-5D05-4120-B993-870CCFBCEB68}" type="datetime1">
              <a:rPr lang="cs-CZ" smtClean="0"/>
              <a:t>02.01.2023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712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EAACB-A4D6-4195-B94C-A19FFD315815}" type="datetime1">
              <a:rPr lang="cs-CZ" smtClean="0"/>
              <a:t>02.01.2023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663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EEEBB-9115-4AAF-9443-0001ADAEF44F}" type="datetime1">
              <a:rPr lang="cs-CZ" smtClean="0"/>
              <a:t>02.01.2023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895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0FD0A-FE5D-49DD-AD81-FC3EC312ED26}" type="datetime1">
              <a:rPr lang="cs-CZ" smtClean="0"/>
              <a:t>02.01.2023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903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1F192-8311-416E-A530-015B2D0DD134}" type="datetime1">
              <a:rPr lang="cs-CZ" smtClean="0"/>
              <a:t>02.01.2023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2412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FD805-950C-4217-93E6-ECE412B5C4FB}" type="datetime1">
              <a:rPr lang="cs-CZ" smtClean="0"/>
              <a:t>02.01.2023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311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B21C-7F3B-4822-87A6-0C1BE700DB01}" type="datetime1">
              <a:rPr lang="cs-CZ" smtClean="0"/>
              <a:t>02.01.2023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96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53840-6735-4BCD-B921-9FFEEC4E1A00}" type="datetime1">
              <a:rPr lang="cs-CZ" smtClean="0"/>
              <a:t>02.01.2023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Online digitální platforma s informacemi pro pedagogy a management škol v přeshraničním regionu CZ.11.4.120/0.0/0.0/20_032/0002839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06917-D20C-4834-AD0B-2840510468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44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8773" y="883600"/>
            <a:ext cx="10515600" cy="1325563"/>
          </a:xfrm>
        </p:spPr>
        <p:txBody>
          <a:bodyPr/>
          <a:lstStyle/>
          <a:p>
            <a:r>
              <a:rPr lang="cs-CZ" b="1" dirty="0" smtClean="0"/>
              <a:t>Duševní zdraví studentů v době </a:t>
            </a:r>
            <a:r>
              <a:rPr lang="cs-CZ" b="1" dirty="0" err="1" smtClean="0"/>
              <a:t>covidové</a:t>
            </a:r>
            <a:r>
              <a:rPr lang="cs-CZ" b="1" dirty="0" smtClean="0"/>
              <a:t> karantény a následky této izolace nyní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28772" y="2092750"/>
            <a:ext cx="10205849" cy="47048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Vliv rodinného systému na duševní zdraví jedince:</a:t>
            </a:r>
          </a:p>
          <a:p>
            <a:pPr marL="0" indent="0">
              <a:buNone/>
            </a:pPr>
            <a:r>
              <a:rPr lang="cs-CZ" b="1" dirty="0" smtClean="0"/>
              <a:t>Normální rodina není ta, která nemá problémy. Normální rodina je ta, která nastalé problémy umí řešit bez výrazných odchylek směrem k agresivnímu, konfliktnímu nebo apatickému jednání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Rodinná pohoda na horách (3 dny / 2 noci): Wellness víkend a lázně,  Wellness Ti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17" y="3906009"/>
            <a:ext cx="5675883" cy="215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ybí nám rodinná poho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798" y="3877207"/>
            <a:ext cx="3860823" cy="232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Zástupný symbol pro obsah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752" y="203613"/>
            <a:ext cx="7216140" cy="670560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087644" y="6376802"/>
            <a:ext cx="7997857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</a:t>
            </a:r>
            <a:r>
              <a:rPr lang="cs-CZ" dirty="0"/>
              <a:t>přeshraničním </a:t>
            </a:r>
            <a:r>
              <a:rPr lang="cs-CZ" dirty="0" smtClean="0"/>
              <a:t>regionu</a:t>
            </a:r>
          </a:p>
          <a:p>
            <a:r>
              <a:rPr lang="cs-CZ" dirty="0" smtClean="0"/>
              <a:t> </a:t>
            </a:r>
            <a:r>
              <a:rPr lang="cs-CZ" dirty="0"/>
              <a:t>CZ.11.4.120/0.0/0.0/20_032/0002839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1154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591370"/>
            <a:ext cx="10515600" cy="1023728"/>
          </a:xfrm>
        </p:spPr>
        <p:txBody>
          <a:bodyPr/>
          <a:lstStyle/>
          <a:p>
            <a:r>
              <a:rPr lang="cs-CZ" b="1" dirty="0" smtClean="0"/>
              <a:t>Struktura rodiny – kdo v izolaci zůstal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27142"/>
            <a:ext cx="10515600" cy="464982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Struktura rodiny se v posledních letech výrazně proměňuje.</a:t>
            </a:r>
          </a:p>
          <a:p>
            <a:pPr marL="0" indent="0">
              <a:buNone/>
            </a:pPr>
            <a:r>
              <a:rPr lang="cs-CZ" dirty="0" smtClean="0"/>
              <a:t>Vazbou soužití rodiny už není jenom rodové pouto, ale především VZTAH.</a:t>
            </a:r>
          </a:p>
          <a:p>
            <a:pPr marL="0" indent="0">
              <a:buNone/>
            </a:pPr>
            <a:r>
              <a:rPr lang="cs-CZ" dirty="0" smtClean="0"/>
              <a:t>Zásadní osobou je pečující osoba – člověk, který se stará o děti a dospívající. K péči ale také přispívá  partner pečující osoby, ať už genetický otec dětí tak ale i partner („otčím“ nebo „macecha“).</a:t>
            </a:r>
          </a:p>
          <a:p>
            <a:pPr marL="0" indent="0">
              <a:buNone/>
            </a:pPr>
            <a:r>
              <a:rPr lang="cs-CZ" dirty="0" smtClean="0"/>
              <a:t>V současném českém prostředí zůstává pečující osobou matka.</a:t>
            </a:r>
          </a:p>
          <a:p>
            <a:pPr marL="0" indent="0">
              <a:buNone/>
            </a:pPr>
            <a:r>
              <a:rPr lang="cs-CZ" dirty="0" smtClean="0"/>
              <a:t>V situaci, kdy matka nežije s otcem svých dětí, postava „otčíma“ se stává zásadně problematická v mnoha případech.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482784" y="6328069"/>
            <a:ext cx="7226431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075" y="117516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489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93027"/>
            <a:ext cx="10515600" cy="65279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Struktura netradičního systému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48354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740450" y="6356350"/>
            <a:ext cx="6711099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752" y="203613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916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988" y="732771"/>
            <a:ext cx="10515600" cy="721803"/>
          </a:xfrm>
        </p:spPr>
        <p:txBody>
          <a:bodyPr/>
          <a:lstStyle/>
          <a:p>
            <a:r>
              <a:rPr lang="cs-CZ" b="1" dirty="0" smtClean="0"/>
              <a:t>Struktura tradičního systému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765403"/>
              </p:ext>
            </p:extLst>
          </p:nvPr>
        </p:nvGraphicFramePr>
        <p:xfrm>
          <a:off x="838200" y="1328468"/>
          <a:ext cx="10515600" cy="4848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976120" y="6337496"/>
            <a:ext cx="6239759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752" y="203613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50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9686" y="1182620"/>
            <a:ext cx="10515600" cy="859826"/>
          </a:xfrm>
        </p:spPr>
        <p:txBody>
          <a:bodyPr/>
          <a:lstStyle/>
          <a:p>
            <a:r>
              <a:rPr lang="cs-CZ" b="1" dirty="0" smtClean="0"/>
              <a:t>Izolace v tradičním systému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8031298"/>
              </p:ext>
            </p:extLst>
          </p:nvPr>
        </p:nvGraphicFramePr>
        <p:xfrm>
          <a:off x="838200" y="1319842"/>
          <a:ext cx="10515600" cy="5365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ál 4"/>
          <p:cNvSpPr/>
          <p:nvPr/>
        </p:nvSpPr>
        <p:spPr>
          <a:xfrm>
            <a:off x="7041823" y="1975448"/>
            <a:ext cx="4146637" cy="44821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Prostor doma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r>
              <a:rPr lang="cs-CZ" sz="2400" dirty="0" smtClean="0"/>
              <a:t>Bezpečí, sdílení, soukromí, povinnosti, postoj ke světu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698030" y="6457569"/>
            <a:ext cx="6795940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752" y="203613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852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9707" y="629076"/>
            <a:ext cx="10515600" cy="583781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Izolace v netradičním systému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5676072"/>
              </p:ext>
            </p:extLst>
          </p:nvPr>
        </p:nvGraphicFramePr>
        <p:xfrm>
          <a:off x="838200" y="1104180"/>
          <a:ext cx="10515600" cy="5753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ovnoramenný trojúhelník 4"/>
          <p:cNvSpPr/>
          <p:nvPr/>
        </p:nvSpPr>
        <p:spPr>
          <a:xfrm>
            <a:off x="8522898" y="2104845"/>
            <a:ext cx="3485071" cy="423556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r>
              <a:rPr lang="cs-CZ" dirty="0" smtClean="0"/>
              <a:t>Potřeba </a:t>
            </a:r>
            <a:r>
              <a:rPr lang="cs-CZ" dirty="0" err="1" smtClean="0"/>
              <a:t>seberozvoje</a:t>
            </a:r>
            <a:r>
              <a:rPr lang="cs-CZ" dirty="0" smtClean="0"/>
              <a:t>, </a:t>
            </a:r>
            <a:r>
              <a:rPr lang="cs-CZ" b="1" dirty="0" smtClean="0"/>
              <a:t>seberealizace</a:t>
            </a:r>
          </a:p>
          <a:p>
            <a:pPr algn="ctr"/>
            <a:r>
              <a:rPr lang="cs-CZ" dirty="0" smtClean="0"/>
              <a:t>Potřeba </a:t>
            </a:r>
            <a:r>
              <a:rPr lang="cs-CZ" b="1" dirty="0" smtClean="0"/>
              <a:t>soukromí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Potřeby základní – </a:t>
            </a:r>
            <a:r>
              <a:rPr lang="cs-CZ" b="1" dirty="0" smtClean="0"/>
              <a:t>bezpečí, jistota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 </a:t>
            </a:r>
          </a:p>
          <a:p>
            <a:pPr algn="ctr"/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439267" y="6492874"/>
            <a:ext cx="6927915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437" y="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427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773412"/>
            <a:ext cx="10515600" cy="885705"/>
          </a:xfrm>
        </p:spPr>
        <p:txBody>
          <a:bodyPr/>
          <a:lstStyle/>
          <a:p>
            <a:r>
              <a:rPr lang="cs-CZ" b="1" dirty="0" smtClean="0"/>
              <a:t>Nečitelnost vztahové roviny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083324"/>
            <a:ext cx="10515600" cy="409363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Nevím, co od mimo-vztahové (otčím) osoby čekat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Neznám přesně svoje povinnosti vůči systému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Nemám soukromí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Neumím řešit nastalé konfliktní situace (mezi sourozenci)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Nevím si rady s řešením vlastních povinností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Chybějící rodičovský model nedává žádný příklad, motivaci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Chybí vrstevnické sdílení (rodinné situace, konflikty)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37774" y="6375204"/>
            <a:ext cx="7116452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5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290" y="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45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529026"/>
            <a:ext cx="10515600" cy="782189"/>
          </a:xfrm>
        </p:spPr>
        <p:txBody>
          <a:bodyPr/>
          <a:lstStyle/>
          <a:p>
            <a:r>
              <a:rPr lang="cs-CZ" b="1" dirty="0" smtClean="0"/>
              <a:t>Následné </a:t>
            </a:r>
            <a:r>
              <a:rPr lang="cs-CZ" b="1" dirty="0" err="1" smtClean="0"/>
              <a:t>patogologie</a:t>
            </a:r>
            <a:r>
              <a:rPr lang="cs-CZ" b="1" dirty="0" smtClean="0"/>
              <a:t> mentálního zdraví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11215"/>
            <a:ext cx="10845912" cy="4865748"/>
          </a:xfrm>
        </p:spPr>
        <p:txBody>
          <a:bodyPr/>
          <a:lstStyle/>
          <a:p>
            <a:r>
              <a:rPr lang="cs-CZ" dirty="0" smtClean="0"/>
              <a:t>Neurotické poruchy – sebepoškozování, neklid, sebedestruktivní chování</a:t>
            </a:r>
          </a:p>
          <a:p>
            <a:r>
              <a:rPr lang="cs-CZ" dirty="0" smtClean="0"/>
              <a:t>Abusus- marihuany především</a:t>
            </a:r>
          </a:p>
          <a:p>
            <a:r>
              <a:rPr lang="cs-CZ" dirty="0" smtClean="0"/>
              <a:t>Absence motivace – ztráta denního režimu a struktury dne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AutoShape 2" descr="Sebepoškozování uleví od psychických potíží. Jak ho poznat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4" name="Picture 6" descr="Sebepoškozování - Modrý koní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13" y="2932569"/>
            <a:ext cx="3564246" cy="393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onocování ovlivňuje i vztahy. Noční sovy mají problém najít si protějšek -  Bety.c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781" y="2821232"/>
            <a:ext cx="4295655" cy="322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6679677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8" name="Zástupný symbol pro obsah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42" y="-27155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17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2346" y="595023"/>
            <a:ext cx="11859705" cy="1325563"/>
          </a:xfrm>
        </p:spPr>
        <p:txBody>
          <a:bodyPr>
            <a:normAutofit/>
          </a:bodyPr>
          <a:lstStyle/>
          <a:p>
            <a:r>
              <a:rPr lang="cs-CZ" b="1" dirty="0" smtClean="0"/>
              <a:t>Rodiny (tradiční i netradiční) se zvýšenou agresivitou</a:t>
            </a:r>
            <a:endParaRPr lang="cs-CZ" b="1" dirty="0"/>
          </a:p>
        </p:txBody>
      </p:sp>
      <p:pic>
        <p:nvPicPr>
          <p:cNvPr id="3074" name="Picture 2" descr="Rodinné hádky mohou ovlivnit vývoj dětského mozku, varují vědci - iDNES.cz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2340406"/>
            <a:ext cx="5181600" cy="332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347355" cy="4351338"/>
          </a:xfrm>
        </p:spPr>
        <p:txBody>
          <a:bodyPr/>
          <a:lstStyle/>
          <a:p>
            <a:r>
              <a:rPr lang="cs-CZ" dirty="0" smtClean="0"/>
              <a:t>Zvyšuje napětí</a:t>
            </a:r>
          </a:p>
          <a:p>
            <a:r>
              <a:rPr lang="cs-CZ" dirty="0" smtClean="0"/>
              <a:t>Dítě je vždy oběť (nedokáže situaci pochopit a zvládnout)</a:t>
            </a:r>
          </a:p>
          <a:p>
            <a:r>
              <a:rPr lang="cs-CZ" dirty="0" smtClean="0"/>
              <a:t>Ovlivňuje veškeré chování celého systému</a:t>
            </a:r>
          </a:p>
          <a:p>
            <a:r>
              <a:rPr lang="cs-CZ" dirty="0" smtClean="0"/>
              <a:t>V izolaci není možné z napětí odejít a sdílet (vrstevnické sdílení)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2183483" y="6311899"/>
            <a:ext cx="7672633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483" y="19424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08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4188" y="886951"/>
            <a:ext cx="10515600" cy="730430"/>
          </a:xfrm>
        </p:spPr>
        <p:txBody>
          <a:bodyPr/>
          <a:lstStyle/>
          <a:p>
            <a:r>
              <a:rPr lang="cs-CZ" b="1" dirty="0" smtClean="0"/>
              <a:t>Zdravý </a:t>
            </a:r>
            <a:r>
              <a:rPr lang="cs-CZ" b="1" dirty="0" err="1" smtClean="0"/>
              <a:t>coping</a:t>
            </a:r>
            <a:r>
              <a:rPr lang="cs-CZ" b="1" dirty="0" smtClean="0"/>
              <a:t> – příběhy se šťastným koncem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2045542"/>
            <a:ext cx="5181600" cy="4351338"/>
          </a:xfrm>
        </p:spPr>
        <p:txBody>
          <a:bodyPr/>
          <a:lstStyle/>
          <a:p>
            <a:r>
              <a:rPr lang="cs-CZ" dirty="0" smtClean="0"/>
              <a:t>Čitelné rozdělení rolí (kdo je kdo)</a:t>
            </a:r>
          </a:p>
          <a:p>
            <a:r>
              <a:rPr lang="cs-CZ" dirty="0" smtClean="0"/>
              <a:t>Spravedlivé rozdělení povinností</a:t>
            </a:r>
          </a:p>
          <a:p>
            <a:r>
              <a:rPr lang="cs-CZ" dirty="0" smtClean="0"/>
              <a:t>Zabezpečení základních potřeb (soukromí, bezpečí, sdílení)</a:t>
            </a:r>
          </a:p>
          <a:p>
            <a:r>
              <a:rPr lang="cs-CZ" dirty="0" smtClean="0"/>
              <a:t>Objevení nových zdrojů                 (společné vaření/pečení)</a:t>
            </a:r>
          </a:p>
          <a:p>
            <a:r>
              <a:rPr lang="cs-CZ" dirty="0" smtClean="0"/>
              <a:t>Upevnění vztahů (máme se rádi)</a:t>
            </a:r>
            <a:endParaRPr lang="cs-CZ" dirty="0"/>
          </a:p>
        </p:txBody>
      </p:sp>
      <p:pic>
        <p:nvPicPr>
          <p:cNvPr id="4098" name="Picture 2" descr="Dům a by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780" y="2094922"/>
            <a:ext cx="4445000" cy="334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806438" y="6384630"/>
            <a:ext cx="6579124" cy="365125"/>
          </a:xfrm>
        </p:spPr>
        <p:txBody>
          <a:bodyPr/>
          <a:lstStyle/>
          <a:p>
            <a:r>
              <a:rPr lang="cs-CZ" dirty="0" smtClean="0"/>
              <a:t>Online digitální platforma s informacemi pro pedagogy a management škol v přeshraničním regionu CZ.11.4.120/0.0/0.0/20_032/0002839 </a:t>
            </a:r>
            <a:endParaRPr lang="cs-CZ" dirty="0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422" y="112269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54417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515</Words>
  <Application>Microsoft Office PowerPoint</Application>
  <PresentationFormat>Širokoúhlá obrazovka</PresentationFormat>
  <Paragraphs>84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Duševní zdraví studentů v době covidové karantény a následky této izolace nyní</vt:lpstr>
      <vt:lpstr>Struktura rodiny – kdo v izolaci zůstal</vt:lpstr>
      <vt:lpstr>Struktura netradičního systému</vt:lpstr>
      <vt:lpstr>Struktura tradičního systému</vt:lpstr>
      <vt:lpstr>Izolace v tradičním systému</vt:lpstr>
      <vt:lpstr>Izolace v netradičním systému</vt:lpstr>
      <vt:lpstr>Nečitelnost vztahové roviny</vt:lpstr>
      <vt:lpstr>Následné patogologie mentálního zdraví</vt:lpstr>
      <vt:lpstr>Rodiny (tradiční i netradiční) se zvýšenou agresivitou</vt:lpstr>
      <vt:lpstr>Zdravý coping – příběhy se šťastným koncem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Duševní zdraví studentů v době covidové karantény a následky této izolace nyní</dc:title>
  <dc:creator>Karolína Smetanová</dc:creator>
  <cp:lastModifiedBy>User</cp:lastModifiedBy>
  <cp:revision>11</cp:revision>
  <dcterms:created xsi:type="dcterms:W3CDTF">2022-12-29T07:45:58Z</dcterms:created>
  <dcterms:modified xsi:type="dcterms:W3CDTF">2023-01-02T09:16:22Z</dcterms:modified>
</cp:coreProperties>
</file>