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3" r:id="rId6"/>
    <p:sldId id="275" r:id="rId7"/>
    <p:sldId id="274" r:id="rId8"/>
    <p:sldId id="276" r:id="rId9"/>
    <p:sldId id="268" r:id="rId10"/>
    <p:sldId id="277" r:id="rId11"/>
    <p:sldId id="278" r:id="rId12"/>
    <p:sldId id="279" r:id="rId13"/>
    <p:sldId id="280" r:id="rId14"/>
    <p:sldId id="281" r:id="rId15"/>
    <p:sldId id="282" r:id="rId16"/>
    <p:sldId id="267" r:id="rId17"/>
    <p:sldId id="283" r:id="rId18"/>
    <p:sldId id="259" r:id="rId19"/>
    <p:sldId id="284" r:id="rId20"/>
    <p:sldId id="258" r:id="rId2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_slabicka@outlook.com" initials="m" lastIdx="1" clrIdx="0">
    <p:extLst>
      <p:ext uri="{19B8F6BF-5375-455C-9EA6-DF929625EA0E}">
        <p15:presenceInfo xmlns:p15="http://schemas.microsoft.com/office/powerpoint/2012/main" userId="79b8207dcc5d5d1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21" autoAdjust="0"/>
    <p:restoredTop sz="94660"/>
  </p:normalViewPr>
  <p:slideViewPr>
    <p:cSldViewPr snapToGrid="0">
      <p:cViewPr varScale="1">
        <p:scale>
          <a:sx n="88" d="100"/>
          <a:sy n="88" d="100"/>
        </p:scale>
        <p:origin x="78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D214C7-4803-40EF-87D8-55D63CDF42D2}" type="doc">
      <dgm:prSet loTypeId="urn:microsoft.com/office/officeart/2008/layout/HalfCircleOrganizationChart" loCatId="hierarchy" qsTypeId="urn:microsoft.com/office/officeart/2005/8/quickstyle/simple1" qsCatId="simple" csTypeId="urn:microsoft.com/office/officeart/2005/8/colors/accent1_2" csCatId="accent1" phldr="1"/>
      <dgm:spPr/>
    </dgm:pt>
    <dgm:pt modelId="{08047E6D-14F4-47B9-9BAB-30903C34E1C6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kultura</a:t>
          </a:r>
        </a:p>
      </dgm:t>
    </dgm:pt>
    <dgm:pt modelId="{DD743C4C-5A00-48A8-AF0F-E0F0BF2893F7}" type="parTrans" cxnId="{799A6A81-6809-42BB-8905-5DE1B9D61607}">
      <dgm:prSet/>
      <dgm:spPr/>
      <dgm:t>
        <a:bodyPr/>
        <a:lstStyle/>
        <a:p>
          <a:endParaRPr lang="pl-PL"/>
        </a:p>
      </dgm:t>
    </dgm:pt>
    <dgm:pt modelId="{7E16AA74-84AA-408A-8A5C-99CC18DE42B7}" type="sibTrans" cxnId="{799A6A81-6809-42BB-8905-5DE1B9D61607}">
      <dgm:prSet/>
      <dgm:spPr/>
      <dgm:t>
        <a:bodyPr/>
        <a:lstStyle/>
        <a:p>
          <a:endParaRPr lang="pl-PL"/>
        </a:p>
      </dgm:t>
    </dgm:pt>
    <dgm:pt modelId="{48BE2069-FF02-4686-9DF4-3A646AB94B00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materialna</a:t>
          </a:r>
        </a:p>
      </dgm:t>
    </dgm:pt>
    <dgm:pt modelId="{71874106-E7CB-44DD-AB1F-6F415CEC0E56}" type="parTrans" cxnId="{7CFD3DA2-6454-450A-BB69-0BDEF8223B49}">
      <dgm:prSet/>
      <dgm:spPr/>
      <dgm:t>
        <a:bodyPr/>
        <a:lstStyle/>
        <a:p>
          <a:endParaRPr lang="pl-PL" sz="1200"/>
        </a:p>
      </dgm:t>
    </dgm:pt>
    <dgm:pt modelId="{79997E61-D9A3-4F02-9D78-1D69E3D7F6FF}" type="sibTrans" cxnId="{7CFD3DA2-6454-450A-BB69-0BDEF8223B49}">
      <dgm:prSet/>
      <dgm:spPr/>
      <dgm:t>
        <a:bodyPr/>
        <a:lstStyle/>
        <a:p>
          <a:endParaRPr lang="pl-PL"/>
        </a:p>
      </dgm:t>
    </dgm:pt>
    <dgm:pt modelId="{96B4C323-91F3-4B1D-9D72-59C7303AB3A5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niematerialna</a:t>
          </a:r>
        </a:p>
      </dgm:t>
    </dgm:pt>
    <dgm:pt modelId="{7834FF98-71EE-4046-980F-B1A1EBE364D3}" type="parTrans" cxnId="{70088A41-0F52-49D9-9C37-A26007106491}">
      <dgm:prSet/>
      <dgm:spPr/>
      <dgm:t>
        <a:bodyPr/>
        <a:lstStyle/>
        <a:p>
          <a:endParaRPr lang="pl-PL" sz="1200"/>
        </a:p>
      </dgm:t>
    </dgm:pt>
    <dgm:pt modelId="{43C1C899-9AB5-42F0-A2AD-04606BE3ED69}" type="sibTrans" cxnId="{70088A41-0F52-49D9-9C37-A26007106491}">
      <dgm:prSet/>
      <dgm:spPr/>
      <dgm:t>
        <a:bodyPr/>
        <a:lstStyle/>
        <a:p>
          <a:endParaRPr lang="pl-PL"/>
        </a:p>
      </dgm:t>
    </dgm:pt>
    <dgm:pt modelId="{D28B65A1-BB3F-4922-BA8C-3395B0F11B5A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duchowa</a:t>
          </a:r>
        </a:p>
      </dgm:t>
    </dgm:pt>
    <dgm:pt modelId="{9EED88D3-21EF-404A-80CC-96C8660675E2}" type="parTrans" cxnId="{77AD7B60-781A-4800-93A3-577BE1F5DFF6}">
      <dgm:prSet/>
      <dgm:spPr/>
      <dgm:t>
        <a:bodyPr/>
        <a:lstStyle/>
        <a:p>
          <a:endParaRPr lang="pl-PL" sz="1200"/>
        </a:p>
      </dgm:t>
    </dgm:pt>
    <dgm:pt modelId="{FD812267-3BEF-48C3-B33A-A1003682A2BF}" type="sibTrans" cxnId="{77AD7B60-781A-4800-93A3-577BE1F5DFF6}">
      <dgm:prSet/>
      <dgm:spPr/>
      <dgm:t>
        <a:bodyPr/>
        <a:lstStyle/>
        <a:p>
          <a:endParaRPr lang="pl-PL"/>
        </a:p>
      </dgm:t>
    </dgm:pt>
    <dgm:pt modelId="{C264D05C-73AB-4BD7-80FA-98EDFEFC194F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religia</a:t>
          </a:r>
        </a:p>
      </dgm:t>
    </dgm:pt>
    <dgm:pt modelId="{1E1072FE-78AA-4F10-A00C-93C9D1D7D1A8}" type="parTrans" cxnId="{D2A95A04-440F-4BE3-A752-0E5A7DFC1C61}">
      <dgm:prSet/>
      <dgm:spPr/>
      <dgm:t>
        <a:bodyPr/>
        <a:lstStyle/>
        <a:p>
          <a:endParaRPr lang="pl-PL" sz="1200"/>
        </a:p>
      </dgm:t>
    </dgm:pt>
    <dgm:pt modelId="{F7BCF9E4-E5AD-4E43-86CF-3EF73B6C8A45}" type="sibTrans" cxnId="{D2A95A04-440F-4BE3-A752-0E5A7DFC1C61}">
      <dgm:prSet/>
      <dgm:spPr/>
      <dgm:t>
        <a:bodyPr/>
        <a:lstStyle/>
        <a:p>
          <a:endParaRPr lang="pl-PL"/>
        </a:p>
      </dgm:t>
    </dgm:pt>
    <dgm:pt modelId="{66EDE189-F1E2-4D06-9ADF-C22B54458667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wartości</a:t>
          </a:r>
        </a:p>
      </dgm:t>
    </dgm:pt>
    <dgm:pt modelId="{7D86A78C-9756-4A9D-857D-99FDFA4372BA}" type="parTrans" cxnId="{0D50C2FC-6F84-4BBA-957B-1C1C55C82695}">
      <dgm:prSet/>
      <dgm:spPr/>
      <dgm:t>
        <a:bodyPr/>
        <a:lstStyle/>
        <a:p>
          <a:endParaRPr lang="pl-PL" sz="1200"/>
        </a:p>
      </dgm:t>
    </dgm:pt>
    <dgm:pt modelId="{5B596ACD-E26C-4C74-9FD7-2D6EED1EE9DE}" type="sibTrans" cxnId="{0D50C2FC-6F84-4BBA-957B-1C1C55C82695}">
      <dgm:prSet/>
      <dgm:spPr/>
      <dgm:t>
        <a:bodyPr/>
        <a:lstStyle/>
        <a:p>
          <a:endParaRPr lang="pl-PL"/>
        </a:p>
      </dgm:t>
    </dgm:pt>
    <dgm:pt modelId="{B7A408BD-521C-43BA-82D4-B53B0B00AD65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intelektualna</a:t>
          </a:r>
        </a:p>
      </dgm:t>
    </dgm:pt>
    <dgm:pt modelId="{E6DF4BFC-9EB0-4F23-AF9A-4AB008621B9F}" type="parTrans" cxnId="{EB639911-9345-4D9A-BEF6-C247AA75A9CF}">
      <dgm:prSet/>
      <dgm:spPr/>
      <dgm:t>
        <a:bodyPr/>
        <a:lstStyle/>
        <a:p>
          <a:endParaRPr lang="pl-PL" sz="1200"/>
        </a:p>
      </dgm:t>
    </dgm:pt>
    <dgm:pt modelId="{F5F6A876-4CF7-48A6-B57C-9B7BBA7A6D87}" type="sibTrans" cxnId="{EB639911-9345-4D9A-BEF6-C247AA75A9CF}">
      <dgm:prSet/>
      <dgm:spPr/>
      <dgm:t>
        <a:bodyPr/>
        <a:lstStyle/>
        <a:p>
          <a:endParaRPr lang="pl-PL"/>
        </a:p>
      </dgm:t>
    </dgm:pt>
    <dgm:pt modelId="{F8D80188-8319-4BEE-838F-7D6D1BAB65A4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osiągnięcia nauki, techniki</a:t>
          </a:r>
        </a:p>
      </dgm:t>
    </dgm:pt>
    <dgm:pt modelId="{10C29D0F-0B4A-4A47-923E-AD530C968040}" type="parTrans" cxnId="{1C758558-7D3E-4360-A15A-F641DA6084CA}">
      <dgm:prSet/>
      <dgm:spPr/>
      <dgm:t>
        <a:bodyPr/>
        <a:lstStyle/>
        <a:p>
          <a:endParaRPr lang="pl-PL" sz="1200"/>
        </a:p>
      </dgm:t>
    </dgm:pt>
    <dgm:pt modelId="{605EC54D-6193-450C-BB2B-1D30EDA86D70}" type="sibTrans" cxnId="{1C758558-7D3E-4360-A15A-F641DA6084CA}">
      <dgm:prSet/>
      <dgm:spPr/>
      <dgm:t>
        <a:bodyPr/>
        <a:lstStyle/>
        <a:p>
          <a:endParaRPr lang="pl-PL"/>
        </a:p>
      </dgm:t>
    </dgm:pt>
    <dgm:pt modelId="{E6D05AAE-904D-4DA3-956D-D2D41D7AD645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symbole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(np. język)</a:t>
          </a:r>
        </a:p>
      </dgm:t>
    </dgm:pt>
    <dgm:pt modelId="{4AED0D7B-D530-4326-A93E-526A51658FEF}" type="parTrans" cxnId="{15CED11E-E5CF-47BC-BF6C-BE16E5E4A491}">
      <dgm:prSet/>
      <dgm:spPr/>
      <dgm:t>
        <a:bodyPr/>
        <a:lstStyle/>
        <a:p>
          <a:endParaRPr lang="pl-PL" sz="1200"/>
        </a:p>
      </dgm:t>
    </dgm:pt>
    <dgm:pt modelId="{DBF8E95C-2F85-4FD8-A8F4-F1A92F7DCC5C}" type="sibTrans" cxnId="{15CED11E-E5CF-47BC-BF6C-BE16E5E4A491}">
      <dgm:prSet/>
      <dgm:spPr/>
      <dgm:t>
        <a:bodyPr/>
        <a:lstStyle/>
        <a:p>
          <a:endParaRPr lang="pl-PL"/>
        </a:p>
      </dgm:t>
    </dgm:pt>
    <dgm:pt modelId="{096DACC7-2F3C-451F-8A26-16BAFB62CF27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normy</a:t>
          </a:r>
        </a:p>
      </dgm:t>
    </dgm:pt>
    <dgm:pt modelId="{1FFC7826-E654-4747-9D37-5C6334D491C0}" type="parTrans" cxnId="{FF38A1FE-4377-46AE-8760-6672687D4351}">
      <dgm:prSet/>
      <dgm:spPr/>
      <dgm:t>
        <a:bodyPr/>
        <a:lstStyle/>
        <a:p>
          <a:endParaRPr lang="pl-PL" sz="1200"/>
        </a:p>
      </dgm:t>
    </dgm:pt>
    <dgm:pt modelId="{B33E66A7-026E-40CE-AC12-4380CE78363D}" type="sibTrans" cxnId="{FF38A1FE-4377-46AE-8760-6672687D4351}">
      <dgm:prSet/>
      <dgm:spPr/>
      <dgm:t>
        <a:bodyPr/>
        <a:lstStyle/>
        <a:p>
          <a:endParaRPr lang="pl-PL"/>
        </a:p>
      </dgm:t>
    </dgm:pt>
    <dgm:pt modelId="{646CDE82-F50E-45FD-BC3E-2028551640A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zwyczaje,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tradycja</a:t>
          </a:r>
        </a:p>
      </dgm:t>
    </dgm:pt>
    <dgm:pt modelId="{3E48343D-6C72-4566-BF75-9C28FB878E1F}" type="parTrans" cxnId="{159132E1-058E-4AD8-8419-83B9CE5DDC77}">
      <dgm:prSet/>
      <dgm:spPr/>
      <dgm:t>
        <a:bodyPr/>
        <a:lstStyle/>
        <a:p>
          <a:endParaRPr lang="pl-PL" sz="1200"/>
        </a:p>
      </dgm:t>
    </dgm:pt>
    <dgm:pt modelId="{7340BF7E-CFDC-4CF7-A15E-4C7EEA80CBAE}" type="sibTrans" cxnId="{159132E1-058E-4AD8-8419-83B9CE5DDC77}">
      <dgm:prSet/>
      <dgm:spPr/>
      <dgm:t>
        <a:bodyPr/>
        <a:lstStyle/>
        <a:p>
          <a:endParaRPr lang="pl-PL"/>
        </a:p>
      </dgm:t>
    </dgm:pt>
    <dgm:pt modelId="{3E406BE6-F3E3-4D4C-9B80-E6CF86B11A03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mentalność</a:t>
          </a:r>
        </a:p>
      </dgm:t>
    </dgm:pt>
    <dgm:pt modelId="{53477C4D-0555-4D49-90A2-B345D595AF69}" type="parTrans" cxnId="{A75940F5-2598-44C3-A40D-22BE6267FE62}">
      <dgm:prSet/>
      <dgm:spPr/>
      <dgm:t>
        <a:bodyPr/>
        <a:lstStyle/>
        <a:p>
          <a:endParaRPr lang="pl-PL" sz="1200"/>
        </a:p>
      </dgm:t>
    </dgm:pt>
    <dgm:pt modelId="{D51A30AA-EDA9-4069-995B-E2AE8A1F24A2}" type="sibTrans" cxnId="{A75940F5-2598-44C3-A40D-22BE6267FE62}">
      <dgm:prSet/>
      <dgm:spPr/>
      <dgm:t>
        <a:bodyPr/>
        <a:lstStyle/>
        <a:p>
          <a:endParaRPr lang="pl-PL"/>
        </a:p>
      </dgm:t>
    </dgm:pt>
    <dgm:pt modelId="{53D9ED79-B071-499F-9F8D-14F8849DC6F3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prawo, polityka</a:t>
          </a:r>
        </a:p>
      </dgm:t>
    </dgm:pt>
    <dgm:pt modelId="{B454D9BA-EFD9-4284-B2C7-44DBAB747450}" type="parTrans" cxnId="{92115A45-9665-4871-AF25-56745E3E564C}">
      <dgm:prSet/>
      <dgm:spPr/>
      <dgm:t>
        <a:bodyPr/>
        <a:lstStyle/>
        <a:p>
          <a:endParaRPr lang="pl-PL" sz="1200"/>
        </a:p>
      </dgm:t>
    </dgm:pt>
    <dgm:pt modelId="{52CFFC3E-6238-45DD-9104-3A77E2C77D5A}" type="sibTrans" cxnId="{92115A45-9665-4871-AF25-56745E3E564C}">
      <dgm:prSet/>
      <dgm:spPr/>
      <dgm:t>
        <a:bodyPr/>
        <a:lstStyle/>
        <a:p>
          <a:endParaRPr lang="pl-PL"/>
        </a:p>
      </dgm:t>
    </dgm:pt>
    <dgm:pt modelId="{1D52F3B3-4BFF-4BEB-BE9C-734A2F2F9F7A}">
      <dgm:prSet custT="1"/>
      <dgm:spPr/>
      <dgm:t>
        <a:bodyPr/>
        <a:lstStyle/>
        <a:p>
          <a:r>
            <a:rPr lang="pl-PL" sz="1200" b="1" dirty="0"/>
            <a:t>historia</a:t>
          </a:r>
        </a:p>
      </dgm:t>
    </dgm:pt>
    <dgm:pt modelId="{DF16C60B-B6B1-4A40-8387-1E839AD63098}" type="parTrans" cxnId="{7642E709-8EFE-403A-A735-0D954B8EC059}">
      <dgm:prSet/>
      <dgm:spPr/>
      <dgm:t>
        <a:bodyPr/>
        <a:lstStyle/>
        <a:p>
          <a:endParaRPr lang="pl-PL"/>
        </a:p>
      </dgm:t>
    </dgm:pt>
    <dgm:pt modelId="{84FA5C4A-A2C1-493C-8E3A-1B9B31385B32}" type="sibTrans" cxnId="{7642E709-8EFE-403A-A735-0D954B8EC059}">
      <dgm:prSet/>
      <dgm:spPr/>
      <dgm:t>
        <a:bodyPr/>
        <a:lstStyle/>
        <a:p>
          <a:endParaRPr lang="pl-PL"/>
        </a:p>
      </dgm:t>
    </dgm:pt>
    <dgm:pt modelId="{92A30958-46C5-48F6-A4BC-9146DD2E70BF}">
      <dgm:prSet custT="1"/>
      <dgm:spPr/>
      <dgm:t>
        <a:bodyPr/>
        <a:lstStyle/>
        <a:p>
          <a:r>
            <a:rPr lang="pl-PL" sz="1200" b="1" dirty="0"/>
            <a:t>sztuka</a:t>
          </a:r>
          <a:endParaRPr lang="pl-PL" sz="1900" b="1" dirty="0"/>
        </a:p>
      </dgm:t>
    </dgm:pt>
    <dgm:pt modelId="{E3AD48E3-BAB6-46E3-AB74-CE0C29DC88D8}" type="parTrans" cxnId="{D87468D2-6C25-4089-8E5E-9D37E6A02D46}">
      <dgm:prSet/>
      <dgm:spPr/>
      <dgm:t>
        <a:bodyPr/>
        <a:lstStyle/>
        <a:p>
          <a:endParaRPr lang="pl-PL"/>
        </a:p>
      </dgm:t>
    </dgm:pt>
    <dgm:pt modelId="{CAAD556D-68CB-4CBA-B88C-0C65833189C5}" type="sibTrans" cxnId="{D87468D2-6C25-4089-8E5E-9D37E6A02D46}">
      <dgm:prSet/>
      <dgm:spPr/>
      <dgm:t>
        <a:bodyPr/>
        <a:lstStyle/>
        <a:p>
          <a:endParaRPr lang="pl-PL"/>
        </a:p>
      </dgm:t>
    </dgm:pt>
    <dgm:pt modelId="{F4795DC9-711D-4985-921A-3C7756A88F68}" type="pres">
      <dgm:prSet presAssocID="{15D214C7-4803-40EF-87D8-55D63CDF42D2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3CF34B4-0D7A-4D10-BCC7-1917EA0B04C9}" type="pres">
      <dgm:prSet presAssocID="{08047E6D-14F4-47B9-9BAB-30903C34E1C6}" presName="hierRoot1" presStyleCnt="0">
        <dgm:presLayoutVars>
          <dgm:hierBranch val="init"/>
        </dgm:presLayoutVars>
      </dgm:prSet>
      <dgm:spPr/>
    </dgm:pt>
    <dgm:pt modelId="{1CEAC8F6-BF9E-4768-99A2-C11EBAC8CE7E}" type="pres">
      <dgm:prSet presAssocID="{08047E6D-14F4-47B9-9BAB-30903C34E1C6}" presName="rootComposite1" presStyleCnt="0"/>
      <dgm:spPr/>
    </dgm:pt>
    <dgm:pt modelId="{E4D7D228-71B9-42F7-8EEB-3A057113F5C5}" type="pres">
      <dgm:prSet presAssocID="{08047E6D-14F4-47B9-9BAB-30903C34E1C6}" presName="rootText1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975E4DA-0F9F-48EA-A023-5CB0CD16659B}" type="pres">
      <dgm:prSet presAssocID="{08047E6D-14F4-47B9-9BAB-30903C34E1C6}" presName="topArc1" presStyleLbl="parChTrans1D1" presStyleIdx="0" presStyleCnt="30"/>
      <dgm:spPr/>
    </dgm:pt>
    <dgm:pt modelId="{268AEF29-9630-4123-916A-20332190425A}" type="pres">
      <dgm:prSet presAssocID="{08047E6D-14F4-47B9-9BAB-30903C34E1C6}" presName="bottomArc1" presStyleLbl="parChTrans1D1" presStyleIdx="1" presStyleCnt="30"/>
      <dgm:spPr/>
    </dgm:pt>
    <dgm:pt modelId="{70AEEE46-1C00-441F-A18F-22A35C0A9B5D}" type="pres">
      <dgm:prSet presAssocID="{08047E6D-14F4-47B9-9BAB-30903C34E1C6}" presName="topConnNode1" presStyleLbl="node1" presStyleIdx="0" presStyleCnt="0"/>
      <dgm:spPr/>
      <dgm:t>
        <a:bodyPr/>
        <a:lstStyle/>
        <a:p>
          <a:endParaRPr lang="cs-CZ"/>
        </a:p>
      </dgm:t>
    </dgm:pt>
    <dgm:pt modelId="{5C5ADBEF-B79D-44D8-BB86-5AF5E4B106CB}" type="pres">
      <dgm:prSet presAssocID="{08047E6D-14F4-47B9-9BAB-30903C34E1C6}" presName="hierChild2" presStyleCnt="0"/>
      <dgm:spPr/>
    </dgm:pt>
    <dgm:pt modelId="{299413C4-9271-4B82-B3F8-BA5E637DBF1C}" type="pres">
      <dgm:prSet presAssocID="{71874106-E7CB-44DD-AB1F-6F415CEC0E56}" presName="Name28" presStyleLbl="parChTrans1D2" presStyleIdx="0" presStyleCnt="2"/>
      <dgm:spPr/>
      <dgm:t>
        <a:bodyPr/>
        <a:lstStyle/>
        <a:p>
          <a:endParaRPr lang="cs-CZ"/>
        </a:p>
      </dgm:t>
    </dgm:pt>
    <dgm:pt modelId="{0C501B1D-BB75-48D0-8256-020344AF7C65}" type="pres">
      <dgm:prSet presAssocID="{48BE2069-FF02-4686-9DF4-3A646AB94B00}" presName="hierRoot2" presStyleCnt="0">
        <dgm:presLayoutVars>
          <dgm:hierBranch val="init"/>
        </dgm:presLayoutVars>
      </dgm:prSet>
      <dgm:spPr/>
    </dgm:pt>
    <dgm:pt modelId="{6A5F0F0E-BAC6-42C5-AE1F-FAF63406EF9E}" type="pres">
      <dgm:prSet presAssocID="{48BE2069-FF02-4686-9DF4-3A646AB94B00}" presName="rootComposite2" presStyleCnt="0"/>
      <dgm:spPr/>
    </dgm:pt>
    <dgm:pt modelId="{4B1B3B07-BC53-4BAB-8929-9D7596118978}" type="pres">
      <dgm:prSet presAssocID="{48BE2069-FF02-4686-9DF4-3A646AB94B00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03AF05F-A606-459D-A235-3D6F805C75C6}" type="pres">
      <dgm:prSet presAssocID="{48BE2069-FF02-4686-9DF4-3A646AB94B00}" presName="topArc2" presStyleLbl="parChTrans1D1" presStyleIdx="2" presStyleCnt="30"/>
      <dgm:spPr/>
    </dgm:pt>
    <dgm:pt modelId="{A20C9155-1801-4382-9545-7463EE10A7A9}" type="pres">
      <dgm:prSet presAssocID="{48BE2069-FF02-4686-9DF4-3A646AB94B00}" presName="bottomArc2" presStyleLbl="parChTrans1D1" presStyleIdx="3" presStyleCnt="30"/>
      <dgm:spPr/>
    </dgm:pt>
    <dgm:pt modelId="{6A277973-4CEA-4076-89B5-1A2988D19110}" type="pres">
      <dgm:prSet presAssocID="{48BE2069-FF02-4686-9DF4-3A646AB94B00}" presName="topConnNode2" presStyleLbl="node2" presStyleIdx="0" presStyleCnt="0"/>
      <dgm:spPr/>
      <dgm:t>
        <a:bodyPr/>
        <a:lstStyle/>
        <a:p>
          <a:endParaRPr lang="cs-CZ"/>
        </a:p>
      </dgm:t>
    </dgm:pt>
    <dgm:pt modelId="{2C649936-689F-43E7-9D78-AECA4E03F6A5}" type="pres">
      <dgm:prSet presAssocID="{48BE2069-FF02-4686-9DF4-3A646AB94B00}" presName="hierChild4" presStyleCnt="0"/>
      <dgm:spPr/>
    </dgm:pt>
    <dgm:pt modelId="{2BEA4261-755A-41BD-ABC9-DFBF3956419F}" type="pres">
      <dgm:prSet presAssocID="{48BE2069-FF02-4686-9DF4-3A646AB94B00}" presName="hierChild5" presStyleCnt="0"/>
      <dgm:spPr/>
    </dgm:pt>
    <dgm:pt modelId="{2DF8E26E-1001-413A-AD76-8C87F63430F5}" type="pres">
      <dgm:prSet presAssocID="{7834FF98-71EE-4046-980F-B1A1EBE364D3}" presName="Name28" presStyleLbl="parChTrans1D2" presStyleIdx="1" presStyleCnt="2"/>
      <dgm:spPr/>
      <dgm:t>
        <a:bodyPr/>
        <a:lstStyle/>
        <a:p>
          <a:endParaRPr lang="cs-CZ"/>
        </a:p>
      </dgm:t>
    </dgm:pt>
    <dgm:pt modelId="{5277EE48-4B0C-4F4E-86C7-9FA5633D1C18}" type="pres">
      <dgm:prSet presAssocID="{96B4C323-91F3-4B1D-9D72-59C7303AB3A5}" presName="hierRoot2" presStyleCnt="0">
        <dgm:presLayoutVars>
          <dgm:hierBranch val="init"/>
        </dgm:presLayoutVars>
      </dgm:prSet>
      <dgm:spPr/>
    </dgm:pt>
    <dgm:pt modelId="{974FCFF9-10E8-4E92-8E06-32B829EBE8A8}" type="pres">
      <dgm:prSet presAssocID="{96B4C323-91F3-4B1D-9D72-59C7303AB3A5}" presName="rootComposite2" presStyleCnt="0"/>
      <dgm:spPr/>
    </dgm:pt>
    <dgm:pt modelId="{D78B9EE0-9104-434B-9EA5-2C99D358FC33}" type="pres">
      <dgm:prSet presAssocID="{96B4C323-91F3-4B1D-9D72-59C7303AB3A5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ADFBF36-08F1-4AD6-BA0E-C47D54898FA6}" type="pres">
      <dgm:prSet presAssocID="{96B4C323-91F3-4B1D-9D72-59C7303AB3A5}" presName="topArc2" presStyleLbl="parChTrans1D1" presStyleIdx="4" presStyleCnt="30"/>
      <dgm:spPr/>
    </dgm:pt>
    <dgm:pt modelId="{038CF764-6663-4508-99D5-662B544E2D0F}" type="pres">
      <dgm:prSet presAssocID="{96B4C323-91F3-4B1D-9D72-59C7303AB3A5}" presName="bottomArc2" presStyleLbl="parChTrans1D1" presStyleIdx="5" presStyleCnt="30"/>
      <dgm:spPr/>
    </dgm:pt>
    <dgm:pt modelId="{CC469B1E-42EE-40ED-87B6-0237E3F0EE2E}" type="pres">
      <dgm:prSet presAssocID="{96B4C323-91F3-4B1D-9D72-59C7303AB3A5}" presName="topConnNode2" presStyleLbl="node2" presStyleIdx="0" presStyleCnt="0"/>
      <dgm:spPr/>
      <dgm:t>
        <a:bodyPr/>
        <a:lstStyle/>
        <a:p>
          <a:endParaRPr lang="cs-CZ"/>
        </a:p>
      </dgm:t>
    </dgm:pt>
    <dgm:pt modelId="{8C01E9E7-5295-42B4-B4F4-D4A3729700E5}" type="pres">
      <dgm:prSet presAssocID="{96B4C323-91F3-4B1D-9D72-59C7303AB3A5}" presName="hierChild4" presStyleCnt="0"/>
      <dgm:spPr/>
    </dgm:pt>
    <dgm:pt modelId="{83DD5361-2754-4EA5-BD2C-810211C6A1A8}" type="pres">
      <dgm:prSet presAssocID="{9EED88D3-21EF-404A-80CC-96C8660675E2}" presName="Name28" presStyleLbl="parChTrans1D3" presStyleIdx="0" presStyleCnt="3"/>
      <dgm:spPr/>
      <dgm:t>
        <a:bodyPr/>
        <a:lstStyle/>
        <a:p>
          <a:endParaRPr lang="cs-CZ"/>
        </a:p>
      </dgm:t>
    </dgm:pt>
    <dgm:pt modelId="{ACAE8D65-8F33-455C-882C-9BCAB9E26693}" type="pres">
      <dgm:prSet presAssocID="{D28B65A1-BB3F-4922-BA8C-3395B0F11B5A}" presName="hierRoot2" presStyleCnt="0">
        <dgm:presLayoutVars>
          <dgm:hierBranch val="init"/>
        </dgm:presLayoutVars>
      </dgm:prSet>
      <dgm:spPr/>
    </dgm:pt>
    <dgm:pt modelId="{C1E9C067-9E62-42A8-ADAB-CF8C19FD03F4}" type="pres">
      <dgm:prSet presAssocID="{D28B65A1-BB3F-4922-BA8C-3395B0F11B5A}" presName="rootComposite2" presStyleCnt="0"/>
      <dgm:spPr/>
    </dgm:pt>
    <dgm:pt modelId="{AC571ACC-543E-447B-A071-0621907E3843}" type="pres">
      <dgm:prSet presAssocID="{D28B65A1-BB3F-4922-BA8C-3395B0F11B5A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14D5179-30C9-43E5-A71B-6C75E03B3F49}" type="pres">
      <dgm:prSet presAssocID="{D28B65A1-BB3F-4922-BA8C-3395B0F11B5A}" presName="topArc2" presStyleLbl="parChTrans1D1" presStyleIdx="6" presStyleCnt="30"/>
      <dgm:spPr/>
    </dgm:pt>
    <dgm:pt modelId="{C692FA32-8AB2-4279-A495-4B083F76C574}" type="pres">
      <dgm:prSet presAssocID="{D28B65A1-BB3F-4922-BA8C-3395B0F11B5A}" presName="bottomArc2" presStyleLbl="parChTrans1D1" presStyleIdx="7" presStyleCnt="30"/>
      <dgm:spPr/>
    </dgm:pt>
    <dgm:pt modelId="{F89502E7-5D2F-43CA-9220-8EF6A63AE235}" type="pres">
      <dgm:prSet presAssocID="{D28B65A1-BB3F-4922-BA8C-3395B0F11B5A}" presName="topConnNode2" presStyleLbl="node3" presStyleIdx="0" presStyleCnt="0"/>
      <dgm:spPr/>
      <dgm:t>
        <a:bodyPr/>
        <a:lstStyle/>
        <a:p>
          <a:endParaRPr lang="cs-CZ"/>
        </a:p>
      </dgm:t>
    </dgm:pt>
    <dgm:pt modelId="{BA2633FF-C2A9-42C9-869E-0A38B835AF48}" type="pres">
      <dgm:prSet presAssocID="{D28B65A1-BB3F-4922-BA8C-3395B0F11B5A}" presName="hierChild4" presStyleCnt="0"/>
      <dgm:spPr/>
    </dgm:pt>
    <dgm:pt modelId="{171291A5-B9DB-4E1E-A086-0D3767C80ACF}" type="pres">
      <dgm:prSet presAssocID="{1E1072FE-78AA-4F10-A00C-93C9D1D7D1A8}" presName="Name28" presStyleLbl="parChTrans1D4" presStyleIdx="0" presStyleCnt="9"/>
      <dgm:spPr/>
      <dgm:t>
        <a:bodyPr/>
        <a:lstStyle/>
        <a:p>
          <a:endParaRPr lang="cs-CZ"/>
        </a:p>
      </dgm:t>
    </dgm:pt>
    <dgm:pt modelId="{1EB6E804-0CD0-44DC-968E-CC944F7C5D9D}" type="pres">
      <dgm:prSet presAssocID="{C264D05C-73AB-4BD7-80FA-98EDFEFC194F}" presName="hierRoot2" presStyleCnt="0">
        <dgm:presLayoutVars>
          <dgm:hierBranch val="init"/>
        </dgm:presLayoutVars>
      </dgm:prSet>
      <dgm:spPr/>
    </dgm:pt>
    <dgm:pt modelId="{38ACF7C8-D420-4CB0-A612-E950C05E1A63}" type="pres">
      <dgm:prSet presAssocID="{C264D05C-73AB-4BD7-80FA-98EDFEFC194F}" presName="rootComposite2" presStyleCnt="0"/>
      <dgm:spPr/>
    </dgm:pt>
    <dgm:pt modelId="{1D8B8F3D-5BE3-4A2A-B701-C7AEB4D26518}" type="pres">
      <dgm:prSet presAssocID="{C264D05C-73AB-4BD7-80FA-98EDFEFC194F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7D6AAB4-9968-4A7E-AACD-CA86F1F40084}" type="pres">
      <dgm:prSet presAssocID="{C264D05C-73AB-4BD7-80FA-98EDFEFC194F}" presName="topArc2" presStyleLbl="parChTrans1D1" presStyleIdx="8" presStyleCnt="30"/>
      <dgm:spPr/>
    </dgm:pt>
    <dgm:pt modelId="{D7461450-A791-44BC-ADA4-D52CFA32CD31}" type="pres">
      <dgm:prSet presAssocID="{C264D05C-73AB-4BD7-80FA-98EDFEFC194F}" presName="bottomArc2" presStyleLbl="parChTrans1D1" presStyleIdx="9" presStyleCnt="30"/>
      <dgm:spPr/>
    </dgm:pt>
    <dgm:pt modelId="{56C9BECD-CBA0-43EE-82FE-635D919711DA}" type="pres">
      <dgm:prSet presAssocID="{C264D05C-73AB-4BD7-80FA-98EDFEFC194F}" presName="topConnNode2" presStyleLbl="node4" presStyleIdx="0" presStyleCnt="0"/>
      <dgm:spPr/>
      <dgm:t>
        <a:bodyPr/>
        <a:lstStyle/>
        <a:p>
          <a:endParaRPr lang="cs-CZ"/>
        </a:p>
      </dgm:t>
    </dgm:pt>
    <dgm:pt modelId="{697175C3-B24E-4370-8BFD-59EE05EBD27C}" type="pres">
      <dgm:prSet presAssocID="{C264D05C-73AB-4BD7-80FA-98EDFEFC194F}" presName="hierChild4" presStyleCnt="0"/>
      <dgm:spPr/>
    </dgm:pt>
    <dgm:pt modelId="{53F62F6E-42DF-477B-BB8B-00670D0350F2}" type="pres">
      <dgm:prSet presAssocID="{C264D05C-73AB-4BD7-80FA-98EDFEFC194F}" presName="hierChild5" presStyleCnt="0"/>
      <dgm:spPr/>
    </dgm:pt>
    <dgm:pt modelId="{A5E01C08-66C5-4BD6-89B4-A110C381817F}" type="pres">
      <dgm:prSet presAssocID="{7D86A78C-9756-4A9D-857D-99FDFA4372BA}" presName="Name28" presStyleLbl="parChTrans1D4" presStyleIdx="1" presStyleCnt="9"/>
      <dgm:spPr/>
      <dgm:t>
        <a:bodyPr/>
        <a:lstStyle/>
        <a:p>
          <a:endParaRPr lang="cs-CZ"/>
        </a:p>
      </dgm:t>
    </dgm:pt>
    <dgm:pt modelId="{2219BB3B-7175-48C6-974B-289CCF5735E1}" type="pres">
      <dgm:prSet presAssocID="{66EDE189-F1E2-4D06-9ADF-C22B54458667}" presName="hierRoot2" presStyleCnt="0">
        <dgm:presLayoutVars>
          <dgm:hierBranch val="init"/>
        </dgm:presLayoutVars>
      </dgm:prSet>
      <dgm:spPr/>
    </dgm:pt>
    <dgm:pt modelId="{B7C88414-5B16-466C-821D-A934CCC45889}" type="pres">
      <dgm:prSet presAssocID="{66EDE189-F1E2-4D06-9ADF-C22B54458667}" presName="rootComposite2" presStyleCnt="0"/>
      <dgm:spPr/>
    </dgm:pt>
    <dgm:pt modelId="{7422D069-33AB-4FA8-B46D-7E3333C5376C}" type="pres">
      <dgm:prSet presAssocID="{66EDE189-F1E2-4D06-9ADF-C22B54458667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E26350F-5EB4-40D9-8D04-F10AF4DA57FD}" type="pres">
      <dgm:prSet presAssocID="{66EDE189-F1E2-4D06-9ADF-C22B54458667}" presName="topArc2" presStyleLbl="parChTrans1D1" presStyleIdx="10" presStyleCnt="30"/>
      <dgm:spPr/>
    </dgm:pt>
    <dgm:pt modelId="{3EEF4C47-B0AD-483B-9E11-611559DB42C1}" type="pres">
      <dgm:prSet presAssocID="{66EDE189-F1E2-4D06-9ADF-C22B54458667}" presName="bottomArc2" presStyleLbl="parChTrans1D1" presStyleIdx="11" presStyleCnt="30"/>
      <dgm:spPr/>
    </dgm:pt>
    <dgm:pt modelId="{A78F1D52-B329-453C-BAD9-A278A98CE517}" type="pres">
      <dgm:prSet presAssocID="{66EDE189-F1E2-4D06-9ADF-C22B54458667}" presName="topConnNode2" presStyleLbl="node4" presStyleIdx="0" presStyleCnt="0"/>
      <dgm:spPr/>
      <dgm:t>
        <a:bodyPr/>
        <a:lstStyle/>
        <a:p>
          <a:endParaRPr lang="cs-CZ"/>
        </a:p>
      </dgm:t>
    </dgm:pt>
    <dgm:pt modelId="{0B44376B-FCA4-4FBC-B0E4-5D9AE3D2569D}" type="pres">
      <dgm:prSet presAssocID="{66EDE189-F1E2-4D06-9ADF-C22B54458667}" presName="hierChild4" presStyleCnt="0"/>
      <dgm:spPr/>
    </dgm:pt>
    <dgm:pt modelId="{378984A4-9BA1-476D-99C8-DEC3C81A4E37}" type="pres">
      <dgm:prSet presAssocID="{66EDE189-F1E2-4D06-9ADF-C22B54458667}" presName="hierChild5" presStyleCnt="0"/>
      <dgm:spPr/>
    </dgm:pt>
    <dgm:pt modelId="{A7B56541-B4FD-4C78-91A6-CD484702DA06}" type="pres">
      <dgm:prSet presAssocID="{D28B65A1-BB3F-4922-BA8C-3395B0F11B5A}" presName="hierChild5" presStyleCnt="0"/>
      <dgm:spPr/>
    </dgm:pt>
    <dgm:pt modelId="{2318161E-6E93-4E42-B251-E5D7486BEA0B}" type="pres">
      <dgm:prSet presAssocID="{E6DF4BFC-9EB0-4F23-AF9A-4AB008621B9F}" presName="Name28" presStyleLbl="parChTrans1D3" presStyleIdx="1" presStyleCnt="3"/>
      <dgm:spPr/>
      <dgm:t>
        <a:bodyPr/>
        <a:lstStyle/>
        <a:p>
          <a:endParaRPr lang="cs-CZ"/>
        </a:p>
      </dgm:t>
    </dgm:pt>
    <dgm:pt modelId="{52146246-3764-43C0-94FC-471CBC42C77A}" type="pres">
      <dgm:prSet presAssocID="{B7A408BD-521C-43BA-82D4-B53B0B00AD65}" presName="hierRoot2" presStyleCnt="0">
        <dgm:presLayoutVars>
          <dgm:hierBranch val="init"/>
        </dgm:presLayoutVars>
      </dgm:prSet>
      <dgm:spPr/>
    </dgm:pt>
    <dgm:pt modelId="{A4CBB8D2-726F-489C-AE16-CE6C741A2433}" type="pres">
      <dgm:prSet presAssocID="{B7A408BD-521C-43BA-82D4-B53B0B00AD65}" presName="rootComposite2" presStyleCnt="0"/>
      <dgm:spPr/>
    </dgm:pt>
    <dgm:pt modelId="{23F9040B-711F-4290-9930-7538747033E8}" type="pres">
      <dgm:prSet presAssocID="{B7A408BD-521C-43BA-82D4-B53B0B00AD65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2CEC85E-4A32-4705-8A9C-63D0A0BF9A91}" type="pres">
      <dgm:prSet presAssocID="{B7A408BD-521C-43BA-82D4-B53B0B00AD65}" presName="topArc2" presStyleLbl="parChTrans1D1" presStyleIdx="12" presStyleCnt="30"/>
      <dgm:spPr/>
    </dgm:pt>
    <dgm:pt modelId="{DD40C468-0F13-4CE0-A0B4-B83155A22EA5}" type="pres">
      <dgm:prSet presAssocID="{B7A408BD-521C-43BA-82D4-B53B0B00AD65}" presName="bottomArc2" presStyleLbl="parChTrans1D1" presStyleIdx="13" presStyleCnt="30"/>
      <dgm:spPr/>
    </dgm:pt>
    <dgm:pt modelId="{A3D1EC48-97D2-4F64-B896-22A791192958}" type="pres">
      <dgm:prSet presAssocID="{B7A408BD-521C-43BA-82D4-B53B0B00AD65}" presName="topConnNode2" presStyleLbl="node3" presStyleIdx="0" presStyleCnt="0"/>
      <dgm:spPr/>
      <dgm:t>
        <a:bodyPr/>
        <a:lstStyle/>
        <a:p>
          <a:endParaRPr lang="cs-CZ"/>
        </a:p>
      </dgm:t>
    </dgm:pt>
    <dgm:pt modelId="{AD5AB6B0-9AF2-45E8-A318-C95E78BBF50B}" type="pres">
      <dgm:prSet presAssocID="{B7A408BD-521C-43BA-82D4-B53B0B00AD65}" presName="hierChild4" presStyleCnt="0"/>
      <dgm:spPr/>
    </dgm:pt>
    <dgm:pt modelId="{8C3D1BF3-FF68-4F13-920B-5D43E92DBA6F}" type="pres">
      <dgm:prSet presAssocID="{10C29D0F-0B4A-4A47-923E-AD530C968040}" presName="Name28" presStyleLbl="parChTrans1D4" presStyleIdx="2" presStyleCnt="9"/>
      <dgm:spPr/>
      <dgm:t>
        <a:bodyPr/>
        <a:lstStyle/>
        <a:p>
          <a:endParaRPr lang="cs-CZ"/>
        </a:p>
      </dgm:t>
    </dgm:pt>
    <dgm:pt modelId="{22E94B40-1F24-4078-9C2C-5CDC0A9C9555}" type="pres">
      <dgm:prSet presAssocID="{F8D80188-8319-4BEE-838F-7D6D1BAB65A4}" presName="hierRoot2" presStyleCnt="0">
        <dgm:presLayoutVars>
          <dgm:hierBranch val="init"/>
        </dgm:presLayoutVars>
      </dgm:prSet>
      <dgm:spPr/>
    </dgm:pt>
    <dgm:pt modelId="{C6521807-96D9-4A48-B089-1F87486D3318}" type="pres">
      <dgm:prSet presAssocID="{F8D80188-8319-4BEE-838F-7D6D1BAB65A4}" presName="rootComposite2" presStyleCnt="0"/>
      <dgm:spPr/>
    </dgm:pt>
    <dgm:pt modelId="{21D69312-1867-491D-9331-4D8F35D53CAC}" type="pres">
      <dgm:prSet presAssocID="{F8D80188-8319-4BEE-838F-7D6D1BAB65A4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138379A-1512-4AAA-9DA7-2BCB76198315}" type="pres">
      <dgm:prSet presAssocID="{F8D80188-8319-4BEE-838F-7D6D1BAB65A4}" presName="topArc2" presStyleLbl="parChTrans1D1" presStyleIdx="14" presStyleCnt="30"/>
      <dgm:spPr/>
    </dgm:pt>
    <dgm:pt modelId="{32E0B964-6671-4BF3-8DA7-00F9886E8F0D}" type="pres">
      <dgm:prSet presAssocID="{F8D80188-8319-4BEE-838F-7D6D1BAB65A4}" presName="bottomArc2" presStyleLbl="parChTrans1D1" presStyleIdx="15" presStyleCnt="30"/>
      <dgm:spPr/>
    </dgm:pt>
    <dgm:pt modelId="{117EAC41-31B1-4740-A52B-7F49C8A71DFC}" type="pres">
      <dgm:prSet presAssocID="{F8D80188-8319-4BEE-838F-7D6D1BAB65A4}" presName="topConnNode2" presStyleLbl="node4" presStyleIdx="0" presStyleCnt="0"/>
      <dgm:spPr/>
      <dgm:t>
        <a:bodyPr/>
        <a:lstStyle/>
        <a:p>
          <a:endParaRPr lang="cs-CZ"/>
        </a:p>
      </dgm:t>
    </dgm:pt>
    <dgm:pt modelId="{E6CBD8F3-EF25-4FAC-B78E-89B9A1935E2A}" type="pres">
      <dgm:prSet presAssocID="{F8D80188-8319-4BEE-838F-7D6D1BAB65A4}" presName="hierChild4" presStyleCnt="0"/>
      <dgm:spPr/>
    </dgm:pt>
    <dgm:pt modelId="{F77A1E69-A9E5-4A4F-AA94-06C320A7BE40}" type="pres">
      <dgm:prSet presAssocID="{F8D80188-8319-4BEE-838F-7D6D1BAB65A4}" presName="hierChild5" presStyleCnt="0"/>
      <dgm:spPr/>
    </dgm:pt>
    <dgm:pt modelId="{E5D36546-1DC6-4BC0-A6D0-F7EAC046A641}" type="pres">
      <dgm:prSet presAssocID="{4AED0D7B-D530-4326-A93E-526A51658FEF}" presName="Name28" presStyleLbl="parChTrans1D4" presStyleIdx="3" presStyleCnt="9"/>
      <dgm:spPr/>
      <dgm:t>
        <a:bodyPr/>
        <a:lstStyle/>
        <a:p>
          <a:endParaRPr lang="cs-CZ"/>
        </a:p>
      </dgm:t>
    </dgm:pt>
    <dgm:pt modelId="{219900F6-0B4C-4C47-95DB-D1372429EDEC}" type="pres">
      <dgm:prSet presAssocID="{E6D05AAE-904D-4DA3-956D-D2D41D7AD645}" presName="hierRoot2" presStyleCnt="0">
        <dgm:presLayoutVars>
          <dgm:hierBranch val="init"/>
        </dgm:presLayoutVars>
      </dgm:prSet>
      <dgm:spPr/>
    </dgm:pt>
    <dgm:pt modelId="{740F69C8-D078-4707-B268-56767EF483A4}" type="pres">
      <dgm:prSet presAssocID="{E6D05AAE-904D-4DA3-956D-D2D41D7AD645}" presName="rootComposite2" presStyleCnt="0"/>
      <dgm:spPr/>
    </dgm:pt>
    <dgm:pt modelId="{88F523FE-4940-4CB8-ABFD-1EC33DB2CB89}" type="pres">
      <dgm:prSet presAssocID="{E6D05AAE-904D-4DA3-956D-D2D41D7AD645}" presName="rootText2" presStyleLbl="alignAcc1" presStyleIdx="0" presStyleCnt="0" custScaleX="9298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C975188-333E-4373-99F9-44A13285F951}" type="pres">
      <dgm:prSet presAssocID="{E6D05AAE-904D-4DA3-956D-D2D41D7AD645}" presName="topArc2" presStyleLbl="parChTrans1D1" presStyleIdx="16" presStyleCnt="30"/>
      <dgm:spPr/>
    </dgm:pt>
    <dgm:pt modelId="{D0B12CCE-C35A-4B72-934D-83A2E837CEDB}" type="pres">
      <dgm:prSet presAssocID="{E6D05AAE-904D-4DA3-956D-D2D41D7AD645}" presName="bottomArc2" presStyleLbl="parChTrans1D1" presStyleIdx="17" presStyleCnt="30"/>
      <dgm:spPr/>
    </dgm:pt>
    <dgm:pt modelId="{DB1FE294-4AF6-4C47-B9AB-DA32512AA8CA}" type="pres">
      <dgm:prSet presAssocID="{E6D05AAE-904D-4DA3-956D-D2D41D7AD645}" presName="topConnNode2" presStyleLbl="node4" presStyleIdx="0" presStyleCnt="0"/>
      <dgm:spPr/>
      <dgm:t>
        <a:bodyPr/>
        <a:lstStyle/>
        <a:p>
          <a:endParaRPr lang="cs-CZ"/>
        </a:p>
      </dgm:t>
    </dgm:pt>
    <dgm:pt modelId="{9049DC50-48AD-4C50-B3CD-D8893CD84012}" type="pres">
      <dgm:prSet presAssocID="{E6D05AAE-904D-4DA3-956D-D2D41D7AD645}" presName="hierChild4" presStyleCnt="0"/>
      <dgm:spPr/>
    </dgm:pt>
    <dgm:pt modelId="{A12F2CDC-9775-42A1-A3B8-63D18FA230C4}" type="pres">
      <dgm:prSet presAssocID="{E6D05AAE-904D-4DA3-956D-D2D41D7AD645}" presName="hierChild5" presStyleCnt="0"/>
      <dgm:spPr/>
    </dgm:pt>
    <dgm:pt modelId="{43092236-1D41-4A2E-88E8-E0F1A46EEFDC}" type="pres">
      <dgm:prSet presAssocID="{1FFC7826-E654-4747-9D37-5C6334D491C0}" presName="Name28" presStyleLbl="parChTrans1D4" presStyleIdx="4" presStyleCnt="9"/>
      <dgm:spPr/>
      <dgm:t>
        <a:bodyPr/>
        <a:lstStyle/>
        <a:p>
          <a:endParaRPr lang="cs-CZ"/>
        </a:p>
      </dgm:t>
    </dgm:pt>
    <dgm:pt modelId="{D4DF06D2-A97D-4835-BC27-F8DC02272F64}" type="pres">
      <dgm:prSet presAssocID="{096DACC7-2F3C-451F-8A26-16BAFB62CF27}" presName="hierRoot2" presStyleCnt="0">
        <dgm:presLayoutVars>
          <dgm:hierBranch val="init"/>
        </dgm:presLayoutVars>
      </dgm:prSet>
      <dgm:spPr/>
    </dgm:pt>
    <dgm:pt modelId="{D7824687-5152-4290-B5D3-55E8E0C2B673}" type="pres">
      <dgm:prSet presAssocID="{096DACC7-2F3C-451F-8A26-16BAFB62CF27}" presName="rootComposite2" presStyleCnt="0"/>
      <dgm:spPr/>
    </dgm:pt>
    <dgm:pt modelId="{FF816D01-E80A-447F-99BA-8CF760FEC280}" type="pres">
      <dgm:prSet presAssocID="{096DACC7-2F3C-451F-8A26-16BAFB62CF27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88BEB9C-C80E-4C20-B0B0-59B5C92078D5}" type="pres">
      <dgm:prSet presAssocID="{096DACC7-2F3C-451F-8A26-16BAFB62CF27}" presName="topArc2" presStyleLbl="parChTrans1D1" presStyleIdx="18" presStyleCnt="30"/>
      <dgm:spPr/>
    </dgm:pt>
    <dgm:pt modelId="{45AADB09-6D5F-44DE-81C2-AB51925D40E2}" type="pres">
      <dgm:prSet presAssocID="{096DACC7-2F3C-451F-8A26-16BAFB62CF27}" presName="bottomArc2" presStyleLbl="parChTrans1D1" presStyleIdx="19" presStyleCnt="30"/>
      <dgm:spPr/>
    </dgm:pt>
    <dgm:pt modelId="{8CDB6607-A8A5-4FAE-8782-308D92020649}" type="pres">
      <dgm:prSet presAssocID="{096DACC7-2F3C-451F-8A26-16BAFB62CF27}" presName="topConnNode2" presStyleLbl="node4" presStyleIdx="0" presStyleCnt="0"/>
      <dgm:spPr/>
      <dgm:t>
        <a:bodyPr/>
        <a:lstStyle/>
        <a:p>
          <a:endParaRPr lang="cs-CZ"/>
        </a:p>
      </dgm:t>
    </dgm:pt>
    <dgm:pt modelId="{562C40F9-CFF4-4A0B-B1EE-6D6DCC15F8B1}" type="pres">
      <dgm:prSet presAssocID="{096DACC7-2F3C-451F-8A26-16BAFB62CF27}" presName="hierChild4" presStyleCnt="0"/>
      <dgm:spPr/>
    </dgm:pt>
    <dgm:pt modelId="{9B8BBB3E-A6C8-4B6E-9081-0BCDAAEF3774}" type="pres">
      <dgm:prSet presAssocID="{3E48343D-6C72-4566-BF75-9C28FB878E1F}" presName="Name28" presStyleLbl="parChTrans1D4" presStyleIdx="5" presStyleCnt="9"/>
      <dgm:spPr/>
      <dgm:t>
        <a:bodyPr/>
        <a:lstStyle/>
        <a:p>
          <a:endParaRPr lang="cs-CZ"/>
        </a:p>
      </dgm:t>
    </dgm:pt>
    <dgm:pt modelId="{AA2091A1-D6B5-4778-BF27-94903028BD1E}" type="pres">
      <dgm:prSet presAssocID="{646CDE82-F50E-45FD-BC3E-2028551640AE}" presName="hierRoot2" presStyleCnt="0">
        <dgm:presLayoutVars>
          <dgm:hierBranch val="init"/>
        </dgm:presLayoutVars>
      </dgm:prSet>
      <dgm:spPr/>
    </dgm:pt>
    <dgm:pt modelId="{0F209CC7-6873-4135-87CB-777DC56D51A1}" type="pres">
      <dgm:prSet presAssocID="{646CDE82-F50E-45FD-BC3E-2028551640AE}" presName="rootComposite2" presStyleCnt="0"/>
      <dgm:spPr/>
    </dgm:pt>
    <dgm:pt modelId="{441E4842-9268-4A03-AE4E-CABDDC0006A1}" type="pres">
      <dgm:prSet presAssocID="{646CDE82-F50E-45FD-BC3E-2028551640AE}" presName="rootText2" presStyleLbl="alignAcc1" presStyleIdx="0" presStyleCnt="0" custLinFactNeighborY="875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E5E8D97-D046-42BE-BF4C-D34AB7263462}" type="pres">
      <dgm:prSet presAssocID="{646CDE82-F50E-45FD-BC3E-2028551640AE}" presName="topArc2" presStyleLbl="parChTrans1D1" presStyleIdx="20" presStyleCnt="30"/>
      <dgm:spPr/>
    </dgm:pt>
    <dgm:pt modelId="{E56FD7AC-0E11-4E8B-9ECF-E3C2C4F423B3}" type="pres">
      <dgm:prSet presAssocID="{646CDE82-F50E-45FD-BC3E-2028551640AE}" presName="bottomArc2" presStyleLbl="parChTrans1D1" presStyleIdx="21" presStyleCnt="30"/>
      <dgm:spPr/>
    </dgm:pt>
    <dgm:pt modelId="{AAC41625-EA27-47E6-BE98-2AD0118ECA31}" type="pres">
      <dgm:prSet presAssocID="{646CDE82-F50E-45FD-BC3E-2028551640AE}" presName="topConnNode2" presStyleLbl="node4" presStyleIdx="0" presStyleCnt="0"/>
      <dgm:spPr/>
      <dgm:t>
        <a:bodyPr/>
        <a:lstStyle/>
        <a:p>
          <a:endParaRPr lang="cs-CZ"/>
        </a:p>
      </dgm:t>
    </dgm:pt>
    <dgm:pt modelId="{6E154608-E978-437C-9D2F-5836451E6A0D}" type="pres">
      <dgm:prSet presAssocID="{646CDE82-F50E-45FD-BC3E-2028551640AE}" presName="hierChild4" presStyleCnt="0"/>
      <dgm:spPr/>
    </dgm:pt>
    <dgm:pt modelId="{1498F098-E67C-47EE-8747-6CAD7CEE64B3}" type="pres">
      <dgm:prSet presAssocID="{646CDE82-F50E-45FD-BC3E-2028551640AE}" presName="hierChild5" presStyleCnt="0"/>
      <dgm:spPr/>
    </dgm:pt>
    <dgm:pt modelId="{AC576A42-9A22-48E3-B1FB-4AC3981DB26A}" type="pres">
      <dgm:prSet presAssocID="{53477C4D-0555-4D49-90A2-B345D595AF69}" presName="Name28" presStyleLbl="parChTrans1D4" presStyleIdx="6" presStyleCnt="9"/>
      <dgm:spPr/>
      <dgm:t>
        <a:bodyPr/>
        <a:lstStyle/>
        <a:p>
          <a:endParaRPr lang="cs-CZ"/>
        </a:p>
      </dgm:t>
    </dgm:pt>
    <dgm:pt modelId="{B20B85EA-F41F-49E1-AE7B-585B043F66F2}" type="pres">
      <dgm:prSet presAssocID="{3E406BE6-F3E3-4D4C-9B80-E6CF86B11A03}" presName="hierRoot2" presStyleCnt="0">
        <dgm:presLayoutVars>
          <dgm:hierBranch val="init"/>
        </dgm:presLayoutVars>
      </dgm:prSet>
      <dgm:spPr/>
    </dgm:pt>
    <dgm:pt modelId="{8C489569-8D1F-470B-9108-AD6659583C4A}" type="pres">
      <dgm:prSet presAssocID="{3E406BE6-F3E3-4D4C-9B80-E6CF86B11A03}" presName="rootComposite2" presStyleCnt="0"/>
      <dgm:spPr/>
    </dgm:pt>
    <dgm:pt modelId="{AF2E39BD-3E66-4323-BA18-6A915B14B07C}" type="pres">
      <dgm:prSet presAssocID="{3E406BE6-F3E3-4D4C-9B80-E6CF86B11A03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248422E-C4BD-4760-B93B-4983F9F61389}" type="pres">
      <dgm:prSet presAssocID="{3E406BE6-F3E3-4D4C-9B80-E6CF86B11A03}" presName="topArc2" presStyleLbl="parChTrans1D1" presStyleIdx="22" presStyleCnt="30"/>
      <dgm:spPr/>
    </dgm:pt>
    <dgm:pt modelId="{C7539168-A6AB-4869-BAD6-167A8D8E32FF}" type="pres">
      <dgm:prSet presAssocID="{3E406BE6-F3E3-4D4C-9B80-E6CF86B11A03}" presName="bottomArc2" presStyleLbl="parChTrans1D1" presStyleIdx="23" presStyleCnt="30"/>
      <dgm:spPr/>
    </dgm:pt>
    <dgm:pt modelId="{1136E8D1-D363-49DF-BFCA-CCD250617FB1}" type="pres">
      <dgm:prSet presAssocID="{3E406BE6-F3E3-4D4C-9B80-E6CF86B11A03}" presName="topConnNode2" presStyleLbl="node4" presStyleIdx="0" presStyleCnt="0"/>
      <dgm:spPr/>
      <dgm:t>
        <a:bodyPr/>
        <a:lstStyle/>
        <a:p>
          <a:endParaRPr lang="cs-CZ"/>
        </a:p>
      </dgm:t>
    </dgm:pt>
    <dgm:pt modelId="{A3C98B9D-4E3C-4CD6-B65F-AFED9290309E}" type="pres">
      <dgm:prSet presAssocID="{3E406BE6-F3E3-4D4C-9B80-E6CF86B11A03}" presName="hierChild4" presStyleCnt="0"/>
      <dgm:spPr/>
    </dgm:pt>
    <dgm:pt modelId="{A6E26AAB-315C-43F7-B9FB-83DB11A81454}" type="pres">
      <dgm:prSet presAssocID="{3E406BE6-F3E3-4D4C-9B80-E6CF86B11A03}" presName="hierChild5" presStyleCnt="0"/>
      <dgm:spPr/>
    </dgm:pt>
    <dgm:pt modelId="{6334517A-B7A8-4F5E-8A10-8EA6A9E1801E}" type="pres">
      <dgm:prSet presAssocID="{B454D9BA-EFD9-4284-B2C7-44DBAB747450}" presName="Name28" presStyleLbl="parChTrans1D4" presStyleIdx="7" presStyleCnt="9"/>
      <dgm:spPr/>
      <dgm:t>
        <a:bodyPr/>
        <a:lstStyle/>
        <a:p>
          <a:endParaRPr lang="cs-CZ"/>
        </a:p>
      </dgm:t>
    </dgm:pt>
    <dgm:pt modelId="{ADD4E341-EBF4-4D54-911A-484B2EDFA496}" type="pres">
      <dgm:prSet presAssocID="{53D9ED79-B071-499F-9F8D-14F8849DC6F3}" presName="hierRoot2" presStyleCnt="0">
        <dgm:presLayoutVars>
          <dgm:hierBranch val="init"/>
        </dgm:presLayoutVars>
      </dgm:prSet>
      <dgm:spPr/>
    </dgm:pt>
    <dgm:pt modelId="{4B8D7217-5C9D-482C-B9D1-B7E942DE0D14}" type="pres">
      <dgm:prSet presAssocID="{53D9ED79-B071-499F-9F8D-14F8849DC6F3}" presName="rootComposite2" presStyleCnt="0"/>
      <dgm:spPr/>
    </dgm:pt>
    <dgm:pt modelId="{72CC5C02-B301-4515-ABA7-CFC79ABE5964}" type="pres">
      <dgm:prSet presAssocID="{53D9ED79-B071-499F-9F8D-14F8849DC6F3}" presName="rootText2" presStyleLbl="alignAcc1" presStyleIdx="0" presStyleCnt="0" custScaleX="13951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1ED8C1D-6C5D-4CB4-A0E4-13CF3886145B}" type="pres">
      <dgm:prSet presAssocID="{53D9ED79-B071-499F-9F8D-14F8849DC6F3}" presName="topArc2" presStyleLbl="parChTrans1D1" presStyleIdx="24" presStyleCnt="30"/>
      <dgm:spPr/>
    </dgm:pt>
    <dgm:pt modelId="{7A522ACF-D5DF-4865-BEFC-47A4F3379576}" type="pres">
      <dgm:prSet presAssocID="{53D9ED79-B071-499F-9F8D-14F8849DC6F3}" presName="bottomArc2" presStyleLbl="parChTrans1D1" presStyleIdx="25" presStyleCnt="30"/>
      <dgm:spPr/>
    </dgm:pt>
    <dgm:pt modelId="{210A256A-1511-4499-BB1A-C4EF09F36E37}" type="pres">
      <dgm:prSet presAssocID="{53D9ED79-B071-499F-9F8D-14F8849DC6F3}" presName="topConnNode2" presStyleLbl="node4" presStyleIdx="0" presStyleCnt="0"/>
      <dgm:spPr/>
      <dgm:t>
        <a:bodyPr/>
        <a:lstStyle/>
        <a:p>
          <a:endParaRPr lang="cs-CZ"/>
        </a:p>
      </dgm:t>
    </dgm:pt>
    <dgm:pt modelId="{A1D8DD32-3223-47F2-8E97-71F384307A80}" type="pres">
      <dgm:prSet presAssocID="{53D9ED79-B071-499F-9F8D-14F8849DC6F3}" presName="hierChild4" presStyleCnt="0"/>
      <dgm:spPr/>
    </dgm:pt>
    <dgm:pt modelId="{0EED7765-D752-43FD-80AD-4F231A622C3F}" type="pres">
      <dgm:prSet presAssocID="{53D9ED79-B071-499F-9F8D-14F8849DC6F3}" presName="hierChild5" presStyleCnt="0"/>
      <dgm:spPr/>
    </dgm:pt>
    <dgm:pt modelId="{62CA60F1-7937-4DFB-8B05-597B43BB9EA5}" type="pres">
      <dgm:prSet presAssocID="{096DACC7-2F3C-451F-8A26-16BAFB62CF27}" presName="hierChild5" presStyleCnt="0"/>
      <dgm:spPr/>
    </dgm:pt>
    <dgm:pt modelId="{AE143759-BF35-49FD-9B3E-728D37037BC1}" type="pres">
      <dgm:prSet presAssocID="{E3AD48E3-BAB6-46E3-AB74-CE0C29DC88D8}" presName="Name28" presStyleLbl="parChTrans1D4" presStyleIdx="8" presStyleCnt="9"/>
      <dgm:spPr/>
      <dgm:t>
        <a:bodyPr/>
        <a:lstStyle/>
        <a:p>
          <a:endParaRPr lang="cs-CZ"/>
        </a:p>
      </dgm:t>
    </dgm:pt>
    <dgm:pt modelId="{CCDCD951-F9C6-4F71-BABB-004D037EFAC6}" type="pres">
      <dgm:prSet presAssocID="{92A30958-46C5-48F6-A4BC-9146DD2E70BF}" presName="hierRoot2" presStyleCnt="0">
        <dgm:presLayoutVars>
          <dgm:hierBranch val="init"/>
        </dgm:presLayoutVars>
      </dgm:prSet>
      <dgm:spPr/>
    </dgm:pt>
    <dgm:pt modelId="{80E00152-F034-4588-99D0-AB0A71786FAA}" type="pres">
      <dgm:prSet presAssocID="{92A30958-46C5-48F6-A4BC-9146DD2E70BF}" presName="rootComposite2" presStyleCnt="0"/>
      <dgm:spPr/>
    </dgm:pt>
    <dgm:pt modelId="{ED39278D-C32A-46C8-8AE6-0CEE993DFD1F}" type="pres">
      <dgm:prSet presAssocID="{92A30958-46C5-48F6-A4BC-9146DD2E70BF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1F54472-D95D-4EC5-9E13-99065267AE81}" type="pres">
      <dgm:prSet presAssocID="{92A30958-46C5-48F6-A4BC-9146DD2E70BF}" presName="topArc2" presStyleLbl="parChTrans1D1" presStyleIdx="26" presStyleCnt="30"/>
      <dgm:spPr/>
    </dgm:pt>
    <dgm:pt modelId="{6B1DFE98-B530-4A5E-9C6A-05CB1BC8EB0A}" type="pres">
      <dgm:prSet presAssocID="{92A30958-46C5-48F6-A4BC-9146DD2E70BF}" presName="bottomArc2" presStyleLbl="parChTrans1D1" presStyleIdx="27" presStyleCnt="30"/>
      <dgm:spPr/>
    </dgm:pt>
    <dgm:pt modelId="{16990748-8BED-4664-9CB4-84381B2F25D7}" type="pres">
      <dgm:prSet presAssocID="{92A30958-46C5-48F6-A4BC-9146DD2E70BF}" presName="topConnNode2" presStyleLbl="node4" presStyleIdx="0" presStyleCnt="0"/>
      <dgm:spPr/>
      <dgm:t>
        <a:bodyPr/>
        <a:lstStyle/>
        <a:p>
          <a:endParaRPr lang="cs-CZ"/>
        </a:p>
      </dgm:t>
    </dgm:pt>
    <dgm:pt modelId="{9A2613E2-42DF-4FF2-961B-5A8A92C6CC97}" type="pres">
      <dgm:prSet presAssocID="{92A30958-46C5-48F6-A4BC-9146DD2E70BF}" presName="hierChild4" presStyleCnt="0"/>
      <dgm:spPr/>
    </dgm:pt>
    <dgm:pt modelId="{4535A004-01B8-43F8-8256-BC55B89314B6}" type="pres">
      <dgm:prSet presAssocID="{92A30958-46C5-48F6-A4BC-9146DD2E70BF}" presName="hierChild5" presStyleCnt="0"/>
      <dgm:spPr/>
    </dgm:pt>
    <dgm:pt modelId="{9057BBBF-8077-4661-AD89-3C6A7AE1B91F}" type="pres">
      <dgm:prSet presAssocID="{B7A408BD-521C-43BA-82D4-B53B0B00AD65}" presName="hierChild5" presStyleCnt="0"/>
      <dgm:spPr/>
    </dgm:pt>
    <dgm:pt modelId="{28A46287-E648-4082-89BE-C8CDD90A6B46}" type="pres">
      <dgm:prSet presAssocID="{DF16C60B-B6B1-4A40-8387-1E839AD63098}" presName="Name28" presStyleLbl="parChTrans1D3" presStyleIdx="2" presStyleCnt="3"/>
      <dgm:spPr/>
      <dgm:t>
        <a:bodyPr/>
        <a:lstStyle/>
        <a:p>
          <a:endParaRPr lang="cs-CZ"/>
        </a:p>
      </dgm:t>
    </dgm:pt>
    <dgm:pt modelId="{12E9EFB2-5ACF-444B-BC28-02A4D04EBA63}" type="pres">
      <dgm:prSet presAssocID="{1D52F3B3-4BFF-4BEB-BE9C-734A2F2F9F7A}" presName="hierRoot2" presStyleCnt="0">
        <dgm:presLayoutVars>
          <dgm:hierBranch val="init"/>
        </dgm:presLayoutVars>
      </dgm:prSet>
      <dgm:spPr/>
    </dgm:pt>
    <dgm:pt modelId="{8D7D9CA7-599E-4A43-96E5-71D86E21FC7A}" type="pres">
      <dgm:prSet presAssocID="{1D52F3B3-4BFF-4BEB-BE9C-734A2F2F9F7A}" presName="rootComposite2" presStyleCnt="0"/>
      <dgm:spPr/>
    </dgm:pt>
    <dgm:pt modelId="{8C6E5923-EC8C-4C0F-988E-7485D1A68827}" type="pres">
      <dgm:prSet presAssocID="{1D52F3B3-4BFF-4BEB-BE9C-734A2F2F9F7A}" presName="rootText2" presStyleLbl="alignAcc1" presStyleIdx="0" presStyleCnt="0" custLinFactNeighborX="-276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39A5E8E-FE98-4E51-8B62-FA02406B023A}" type="pres">
      <dgm:prSet presAssocID="{1D52F3B3-4BFF-4BEB-BE9C-734A2F2F9F7A}" presName="topArc2" presStyleLbl="parChTrans1D1" presStyleIdx="28" presStyleCnt="30"/>
      <dgm:spPr/>
    </dgm:pt>
    <dgm:pt modelId="{EF00D92E-893C-4680-A5A9-4FB56CDF6648}" type="pres">
      <dgm:prSet presAssocID="{1D52F3B3-4BFF-4BEB-BE9C-734A2F2F9F7A}" presName="bottomArc2" presStyleLbl="parChTrans1D1" presStyleIdx="29" presStyleCnt="30"/>
      <dgm:spPr/>
    </dgm:pt>
    <dgm:pt modelId="{FF27B030-F791-4971-8A8D-7F08927D9E35}" type="pres">
      <dgm:prSet presAssocID="{1D52F3B3-4BFF-4BEB-BE9C-734A2F2F9F7A}" presName="topConnNode2" presStyleLbl="node3" presStyleIdx="0" presStyleCnt="0"/>
      <dgm:spPr/>
      <dgm:t>
        <a:bodyPr/>
        <a:lstStyle/>
        <a:p>
          <a:endParaRPr lang="cs-CZ"/>
        </a:p>
      </dgm:t>
    </dgm:pt>
    <dgm:pt modelId="{9AE50CA1-A8C6-41EB-810B-1679ABC00EE6}" type="pres">
      <dgm:prSet presAssocID="{1D52F3B3-4BFF-4BEB-BE9C-734A2F2F9F7A}" presName="hierChild4" presStyleCnt="0"/>
      <dgm:spPr/>
    </dgm:pt>
    <dgm:pt modelId="{9943D36E-DA15-4183-B3F1-4C7E00AEA7F1}" type="pres">
      <dgm:prSet presAssocID="{1D52F3B3-4BFF-4BEB-BE9C-734A2F2F9F7A}" presName="hierChild5" presStyleCnt="0"/>
      <dgm:spPr/>
    </dgm:pt>
    <dgm:pt modelId="{A5615D14-AFEE-4CA6-A4E6-E0F1223ED8D9}" type="pres">
      <dgm:prSet presAssocID="{96B4C323-91F3-4B1D-9D72-59C7303AB3A5}" presName="hierChild5" presStyleCnt="0"/>
      <dgm:spPr/>
    </dgm:pt>
    <dgm:pt modelId="{80778E50-14D9-4270-A81B-B83895C26C88}" type="pres">
      <dgm:prSet presAssocID="{08047E6D-14F4-47B9-9BAB-30903C34E1C6}" presName="hierChild3" presStyleCnt="0"/>
      <dgm:spPr/>
    </dgm:pt>
  </dgm:ptLst>
  <dgm:cxnLst>
    <dgm:cxn modelId="{0E0D7909-E778-4701-8782-557D2B09EBDF}" type="presOf" srcId="{B7A408BD-521C-43BA-82D4-B53B0B00AD65}" destId="{A3D1EC48-97D2-4F64-B896-22A791192958}" srcOrd="1" destOrd="0" presId="urn:microsoft.com/office/officeart/2008/layout/HalfCircleOrganizationChart"/>
    <dgm:cxn modelId="{92115A45-9665-4871-AF25-56745E3E564C}" srcId="{096DACC7-2F3C-451F-8A26-16BAFB62CF27}" destId="{53D9ED79-B071-499F-9F8D-14F8849DC6F3}" srcOrd="2" destOrd="0" parTransId="{B454D9BA-EFD9-4284-B2C7-44DBAB747450}" sibTransId="{52CFFC3E-6238-45DD-9104-3A77E2C77D5A}"/>
    <dgm:cxn modelId="{CFB96E0F-F7B4-4872-BCB8-8BD785571CD0}" type="presOf" srcId="{7834FF98-71EE-4046-980F-B1A1EBE364D3}" destId="{2DF8E26E-1001-413A-AD76-8C87F63430F5}" srcOrd="0" destOrd="0" presId="urn:microsoft.com/office/officeart/2008/layout/HalfCircleOrganizationChart"/>
    <dgm:cxn modelId="{CD969949-F34A-40FC-A738-B321995D4C11}" type="presOf" srcId="{92A30958-46C5-48F6-A4BC-9146DD2E70BF}" destId="{ED39278D-C32A-46C8-8AE6-0CEE993DFD1F}" srcOrd="0" destOrd="0" presId="urn:microsoft.com/office/officeart/2008/layout/HalfCircleOrganizationChart"/>
    <dgm:cxn modelId="{0D50C2FC-6F84-4BBA-957B-1C1C55C82695}" srcId="{D28B65A1-BB3F-4922-BA8C-3395B0F11B5A}" destId="{66EDE189-F1E2-4D06-9ADF-C22B54458667}" srcOrd="1" destOrd="0" parTransId="{7D86A78C-9756-4A9D-857D-99FDFA4372BA}" sibTransId="{5B596ACD-E26C-4C74-9FD7-2D6EED1EE9DE}"/>
    <dgm:cxn modelId="{59069BDF-BBEC-46AF-9ECB-422D0CBEE1D5}" type="presOf" srcId="{3E406BE6-F3E3-4D4C-9B80-E6CF86B11A03}" destId="{1136E8D1-D363-49DF-BFCA-CCD250617FB1}" srcOrd="1" destOrd="0" presId="urn:microsoft.com/office/officeart/2008/layout/HalfCircleOrganizationChart"/>
    <dgm:cxn modelId="{C543E704-4765-47EE-BC15-BFFCFFAFC981}" type="presOf" srcId="{E6D05AAE-904D-4DA3-956D-D2D41D7AD645}" destId="{88F523FE-4940-4CB8-ABFD-1EC33DB2CB89}" srcOrd="0" destOrd="0" presId="urn:microsoft.com/office/officeart/2008/layout/HalfCircleOrganizationChart"/>
    <dgm:cxn modelId="{D87468D2-6C25-4089-8E5E-9D37E6A02D46}" srcId="{B7A408BD-521C-43BA-82D4-B53B0B00AD65}" destId="{92A30958-46C5-48F6-A4BC-9146DD2E70BF}" srcOrd="3" destOrd="0" parTransId="{E3AD48E3-BAB6-46E3-AB74-CE0C29DC88D8}" sibTransId="{CAAD556D-68CB-4CBA-B88C-0C65833189C5}"/>
    <dgm:cxn modelId="{FF38A1FE-4377-46AE-8760-6672687D4351}" srcId="{B7A408BD-521C-43BA-82D4-B53B0B00AD65}" destId="{096DACC7-2F3C-451F-8A26-16BAFB62CF27}" srcOrd="2" destOrd="0" parTransId="{1FFC7826-E654-4747-9D37-5C6334D491C0}" sibTransId="{B33E66A7-026E-40CE-AC12-4380CE78363D}"/>
    <dgm:cxn modelId="{F26D2F2F-D095-4B4E-AE5D-5BE08A18653E}" type="presOf" srcId="{1D52F3B3-4BFF-4BEB-BE9C-734A2F2F9F7A}" destId="{FF27B030-F791-4971-8A8D-7F08927D9E35}" srcOrd="1" destOrd="0" presId="urn:microsoft.com/office/officeart/2008/layout/HalfCircleOrganizationChart"/>
    <dgm:cxn modelId="{729427CC-4623-4D20-B5E0-B2388581194E}" type="presOf" srcId="{92A30958-46C5-48F6-A4BC-9146DD2E70BF}" destId="{16990748-8BED-4664-9CB4-84381B2F25D7}" srcOrd="1" destOrd="0" presId="urn:microsoft.com/office/officeart/2008/layout/HalfCircleOrganizationChart"/>
    <dgm:cxn modelId="{FB8096F4-4E47-4D09-86F1-25BC3686874E}" type="presOf" srcId="{96B4C323-91F3-4B1D-9D72-59C7303AB3A5}" destId="{D78B9EE0-9104-434B-9EA5-2C99D358FC33}" srcOrd="0" destOrd="0" presId="urn:microsoft.com/office/officeart/2008/layout/HalfCircleOrganizationChart"/>
    <dgm:cxn modelId="{1C758558-7D3E-4360-A15A-F641DA6084CA}" srcId="{B7A408BD-521C-43BA-82D4-B53B0B00AD65}" destId="{F8D80188-8319-4BEE-838F-7D6D1BAB65A4}" srcOrd="0" destOrd="0" parTransId="{10C29D0F-0B4A-4A47-923E-AD530C968040}" sibTransId="{605EC54D-6193-450C-BB2B-1D30EDA86D70}"/>
    <dgm:cxn modelId="{8AC51D3F-0D61-4C81-9472-2CDBB5DCC623}" type="presOf" srcId="{D28B65A1-BB3F-4922-BA8C-3395B0F11B5A}" destId="{AC571ACC-543E-447B-A071-0621907E3843}" srcOrd="0" destOrd="0" presId="urn:microsoft.com/office/officeart/2008/layout/HalfCircleOrganizationChart"/>
    <dgm:cxn modelId="{197139E5-9180-41FE-9E97-C438216A6EA8}" type="presOf" srcId="{B454D9BA-EFD9-4284-B2C7-44DBAB747450}" destId="{6334517A-B7A8-4F5E-8A10-8EA6A9E1801E}" srcOrd="0" destOrd="0" presId="urn:microsoft.com/office/officeart/2008/layout/HalfCircleOrganizationChart"/>
    <dgm:cxn modelId="{2D2DCFAC-D82C-46F5-9FB6-D9DE87DFE8D8}" type="presOf" srcId="{71874106-E7CB-44DD-AB1F-6F415CEC0E56}" destId="{299413C4-9271-4B82-B3F8-BA5E637DBF1C}" srcOrd="0" destOrd="0" presId="urn:microsoft.com/office/officeart/2008/layout/HalfCircleOrganizationChart"/>
    <dgm:cxn modelId="{7129E279-D9F6-4DC1-9417-75C0AE7C67F3}" type="presOf" srcId="{E3AD48E3-BAB6-46E3-AB74-CE0C29DC88D8}" destId="{AE143759-BF35-49FD-9B3E-728D37037BC1}" srcOrd="0" destOrd="0" presId="urn:microsoft.com/office/officeart/2008/layout/HalfCircleOrganizationChart"/>
    <dgm:cxn modelId="{D919B139-FCF0-4074-8DC1-B1A8B8A5386B}" type="presOf" srcId="{E6D05AAE-904D-4DA3-956D-D2D41D7AD645}" destId="{DB1FE294-4AF6-4C47-B9AB-DA32512AA8CA}" srcOrd="1" destOrd="0" presId="urn:microsoft.com/office/officeart/2008/layout/HalfCircleOrganizationChart"/>
    <dgm:cxn modelId="{2EA9B528-C692-41DE-BBBF-D78CF437190A}" type="presOf" srcId="{D28B65A1-BB3F-4922-BA8C-3395B0F11B5A}" destId="{F89502E7-5D2F-43CA-9220-8EF6A63AE235}" srcOrd="1" destOrd="0" presId="urn:microsoft.com/office/officeart/2008/layout/HalfCircleOrganizationChart"/>
    <dgm:cxn modelId="{F109F1C3-FF43-486E-BADB-C5D2FD625B47}" type="presOf" srcId="{1D52F3B3-4BFF-4BEB-BE9C-734A2F2F9F7A}" destId="{8C6E5923-EC8C-4C0F-988E-7485D1A68827}" srcOrd="0" destOrd="0" presId="urn:microsoft.com/office/officeart/2008/layout/HalfCircleOrganizationChart"/>
    <dgm:cxn modelId="{7CFD3DA2-6454-450A-BB69-0BDEF8223B49}" srcId="{08047E6D-14F4-47B9-9BAB-30903C34E1C6}" destId="{48BE2069-FF02-4686-9DF4-3A646AB94B00}" srcOrd="0" destOrd="0" parTransId="{71874106-E7CB-44DD-AB1F-6F415CEC0E56}" sibTransId="{79997E61-D9A3-4F02-9D78-1D69E3D7F6FF}"/>
    <dgm:cxn modelId="{D72D27BF-C0C6-4E5A-AABC-AD572C27C8DE}" type="presOf" srcId="{F8D80188-8319-4BEE-838F-7D6D1BAB65A4}" destId="{21D69312-1867-491D-9331-4D8F35D53CAC}" srcOrd="0" destOrd="0" presId="urn:microsoft.com/office/officeart/2008/layout/HalfCircleOrganizationChart"/>
    <dgm:cxn modelId="{EBC7EC4D-8E44-41F9-85ED-635ACC63D4AE}" type="presOf" srcId="{C264D05C-73AB-4BD7-80FA-98EDFEFC194F}" destId="{56C9BECD-CBA0-43EE-82FE-635D919711DA}" srcOrd="1" destOrd="0" presId="urn:microsoft.com/office/officeart/2008/layout/HalfCircleOrganizationChart"/>
    <dgm:cxn modelId="{7445F9DA-6DA6-46AB-9072-655D7CCCA64B}" type="presOf" srcId="{C264D05C-73AB-4BD7-80FA-98EDFEFC194F}" destId="{1D8B8F3D-5BE3-4A2A-B701-C7AEB4D26518}" srcOrd="0" destOrd="0" presId="urn:microsoft.com/office/officeart/2008/layout/HalfCircleOrganizationChart"/>
    <dgm:cxn modelId="{F486EBC6-D6D3-46AC-9913-3BC74BDE8772}" type="presOf" srcId="{08047E6D-14F4-47B9-9BAB-30903C34E1C6}" destId="{E4D7D228-71B9-42F7-8EEB-3A057113F5C5}" srcOrd="0" destOrd="0" presId="urn:microsoft.com/office/officeart/2008/layout/HalfCircleOrganizationChart"/>
    <dgm:cxn modelId="{CA3604B4-EB1D-47F8-93D6-5B581E05D7D2}" type="presOf" srcId="{66EDE189-F1E2-4D06-9ADF-C22B54458667}" destId="{A78F1D52-B329-453C-BAD9-A278A98CE517}" srcOrd="1" destOrd="0" presId="urn:microsoft.com/office/officeart/2008/layout/HalfCircleOrganizationChart"/>
    <dgm:cxn modelId="{885D07FF-82F8-49CC-B2AB-31832691089A}" type="presOf" srcId="{F8D80188-8319-4BEE-838F-7D6D1BAB65A4}" destId="{117EAC41-31B1-4740-A52B-7F49C8A71DFC}" srcOrd="1" destOrd="0" presId="urn:microsoft.com/office/officeart/2008/layout/HalfCircleOrganizationChart"/>
    <dgm:cxn modelId="{159132E1-058E-4AD8-8419-83B9CE5DDC77}" srcId="{096DACC7-2F3C-451F-8A26-16BAFB62CF27}" destId="{646CDE82-F50E-45FD-BC3E-2028551640AE}" srcOrd="0" destOrd="0" parTransId="{3E48343D-6C72-4566-BF75-9C28FB878E1F}" sibTransId="{7340BF7E-CFDC-4CF7-A15E-4C7EEA80CBAE}"/>
    <dgm:cxn modelId="{799A6A81-6809-42BB-8905-5DE1B9D61607}" srcId="{15D214C7-4803-40EF-87D8-55D63CDF42D2}" destId="{08047E6D-14F4-47B9-9BAB-30903C34E1C6}" srcOrd="0" destOrd="0" parTransId="{DD743C4C-5A00-48A8-AF0F-E0F0BF2893F7}" sibTransId="{7E16AA74-84AA-408A-8A5C-99CC18DE42B7}"/>
    <dgm:cxn modelId="{CCCA2EBE-01E3-4D0E-A09A-ABA377E5D6B5}" type="presOf" srcId="{4AED0D7B-D530-4326-A93E-526A51658FEF}" destId="{E5D36546-1DC6-4BC0-A6D0-F7EAC046A641}" srcOrd="0" destOrd="0" presId="urn:microsoft.com/office/officeart/2008/layout/HalfCircleOrganizationChart"/>
    <dgm:cxn modelId="{D2A95A04-440F-4BE3-A752-0E5A7DFC1C61}" srcId="{D28B65A1-BB3F-4922-BA8C-3395B0F11B5A}" destId="{C264D05C-73AB-4BD7-80FA-98EDFEFC194F}" srcOrd="0" destOrd="0" parTransId="{1E1072FE-78AA-4F10-A00C-93C9D1D7D1A8}" sibTransId="{F7BCF9E4-E5AD-4E43-86CF-3EF73B6C8A45}"/>
    <dgm:cxn modelId="{90F7B4D7-109D-4486-97B9-B8F6CFAEDC83}" type="presOf" srcId="{10C29D0F-0B4A-4A47-923E-AD530C968040}" destId="{8C3D1BF3-FF68-4F13-920B-5D43E92DBA6F}" srcOrd="0" destOrd="0" presId="urn:microsoft.com/office/officeart/2008/layout/HalfCircleOrganizationChart"/>
    <dgm:cxn modelId="{15CED11E-E5CF-47BC-BF6C-BE16E5E4A491}" srcId="{B7A408BD-521C-43BA-82D4-B53B0B00AD65}" destId="{E6D05AAE-904D-4DA3-956D-D2D41D7AD645}" srcOrd="1" destOrd="0" parTransId="{4AED0D7B-D530-4326-A93E-526A51658FEF}" sibTransId="{DBF8E95C-2F85-4FD8-A8F4-F1A92F7DCC5C}"/>
    <dgm:cxn modelId="{B5D1AF44-25F4-4745-9FAF-7B55072E467D}" type="presOf" srcId="{3E48343D-6C72-4566-BF75-9C28FB878E1F}" destId="{9B8BBB3E-A6C8-4B6E-9081-0BCDAAEF3774}" srcOrd="0" destOrd="0" presId="urn:microsoft.com/office/officeart/2008/layout/HalfCircleOrganizationChart"/>
    <dgm:cxn modelId="{A71A5227-4ABD-415E-842B-4B7A5AF1F9F6}" type="presOf" srcId="{53D9ED79-B071-499F-9F8D-14F8849DC6F3}" destId="{72CC5C02-B301-4515-ABA7-CFC79ABE5964}" srcOrd="0" destOrd="0" presId="urn:microsoft.com/office/officeart/2008/layout/HalfCircleOrganizationChart"/>
    <dgm:cxn modelId="{5F81940C-8741-4041-A854-1B1E9A48E6DF}" type="presOf" srcId="{B7A408BD-521C-43BA-82D4-B53B0B00AD65}" destId="{23F9040B-711F-4290-9930-7538747033E8}" srcOrd="0" destOrd="0" presId="urn:microsoft.com/office/officeart/2008/layout/HalfCircleOrganizationChart"/>
    <dgm:cxn modelId="{496D2EA1-27E2-4AF5-A0BB-F8CD39F1830C}" type="presOf" srcId="{646CDE82-F50E-45FD-BC3E-2028551640AE}" destId="{AAC41625-EA27-47E6-BE98-2AD0118ECA31}" srcOrd="1" destOrd="0" presId="urn:microsoft.com/office/officeart/2008/layout/HalfCircleOrganizationChart"/>
    <dgm:cxn modelId="{873D6FBD-8ACE-4306-96B9-593933B75917}" type="presOf" srcId="{E6DF4BFC-9EB0-4F23-AF9A-4AB008621B9F}" destId="{2318161E-6E93-4E42-B251-E5D7486BEA0B}" srcOrd="0" destOrd="0" presId="urn:microsoft.com/office/officeart/2008/layout/HalfCircleOrganizationChart"/>
    <dgm:cxn modelId="{70088A41-0F52-49D9-9C37-A26007106491}" srcId="{08047E6D-14F4-47B9-9BAB-30903C34E1C6}" destId="{96B4C323-91F3-4B1D-9D72-59C7303AB3A5}" srcOrd="1" destOrd="0" parTransId="{7834FF98-71EE-4046-980F-B1A1EBE364D3}" sibTransId="{43C1C899-9AB5-42F0-A2AD-04606BE3ED69}"/>
    <dgm:cxn modelId="{B1BA259A-76EB-4D6B-8912-4884CD8CFD9C}" type="presOf" srcId="{1FFC7826-E654-4747-9D37-5C6334D491C0}" destId="{43092236-1D41-4A2E-88E8-E0F1A46EEFDC}" srcOrd="0" destOrd="0" presId="urn:microsoft.com/office/officeart/2008/layout/HalfCircleOrganizationChart"/>
    <dgm:cxn modelId="{65973024-0891-4D4A-B781-EF88374870DF}" type="presOf" srcId="{7D86A78C-9756-4A9D-857D-99FDFA4372BA}" destId="{A5E01C08-66C5-4BD6-89B4-A110C381817F}" srcOrd="0" destOrd="0" presId="urn:microsoft.com/office/officeart/2008/layout/HalfCircleOrganizationChart"/>
    <dgm:cxn modelId="{AF159DAB-B778-496F-9875-7FFF404C53D7}" type="presOf" srcId="{53D9ED79-B071-499F-9F8D-14F8849DC6F3}" destId="{210A256A-1511-4499-BB1A-C4EF09F36E37}" srcOrd="1" destOrd="0" presId="urn:microsoft.com/office/officeart/2008/layout/HalfCircleOrganizationChart"/>
    <dgm:cxn modelId="{7642E709-8EFE-403A-A735-0D954B8EC059}" srcId="{96B4C323-91F3-4B1D-9D72-59C7303AB3A5}" destId="{1D52F3B3-4BFF-4BEB-BE9C-734A2F2F9F7A}" srcOrd="2" destOrd="0" parTransId="{DF16C60B-B6B1-4A40-8387-1E839AD63098}" sibTransId="{84FA5C4A-A2C1-493C-8E3A-1B9B31385B32}"/>
    <dgm:cxn modelId="{33C17334-542B-48F9-B23F-83605DCDAAE2}" type="presOf" srcId="{3E406BE6-F3E3-4D4C-9B80-E6CF86B11A03}" destId="{AF2E39BD-3E66-4323-BA18-6A915B14B07C}" srcOrd="0" destOrd="0" presId="urn:microsoft.com/office/officeart/2008/layout/HalfCircleOrganizationChart"/>
    <dgm:cxn modelId="{1C4F730A-F3A9-4E28-B3E6-574CF208EA7A}" type="presOf" srcId="{08047E6D-14F4-47B9-9BAB-30903C34E1C6}" destId="{70AEEE46-1C00-441F-A18F-22A35C0A9B5D}" srcOrd="1" destOrd="0" presId="urn:microsoft.com/office/officeart/2008/layout/HalfCircleOrganizationChart"/>
    <dgm:cxn modelId="{7D8E29CC-E425-4C3B-A43B-1981EA4C08CD}" type="presOf" srcId="{646CDE82-F50E-45FD-BC3E-2028551640AE}" destId="{441E4842-9268-4A03-AE4E-CABDDC0006A1}" srcOrd="0" destOrd="0" presId="urn:microsoft.com/office/officeart/2008/layout/HalfCircleOrganizationChart"/>
    <dgm:cxn modelId="{2C6E2387-8FAE-42B9-970F-5D70ED86F076}" type="presOf" srcId="{096DACC7-2F3C-451F-8A26-16BAFB62CF27}" destId="{8CDB6607-A8A5-4FAE-8782-308D92020649}" srcOrd="1" destOrd="0" presId="urn:microsoft.com/office/officeart/2008/layout/HalfCircleOrganizationChart"/>
    <dgm:cxn modelId="{70B40F5B-1A4D-4BC9-888B-2350AA035B00}" type="presOf" srcId="{1E1072FE-78AA-4F10-A00C-93C9D1D7D1A8}" destId="{171291A5-B9DB-4E1E-A086-0D3767C80ACF}" srcOrd="0" destOrd="0" presId="urn:microsoft.com/office/officeart/2008/layout/HalfCircleOrganizationChart"/>
    <dgm:cxn modelId="{99571A25-FC81-4C45-BCD4-2205587E3B1E}" type="presOf" srcId="{9EED88D3-21EF-404A-80CC-96C8660675E2}" destId="{83DD5361-2754-4EA5-BD2C-810211C6A1A8}" srcOrd="0" destOrd="0" presId="urn:microsoft.com/office/officeart/2008/layout/HalfCircleOrganizationChart"/>
    <dgm:cxn modelId="{45A424C1-BDB7-4B54-8B6A-1E46E5EF54DD}" type="presOf" srcId="{096DACC7-2F3C-451F-8A26-16BAFB62CF27}" destId="{FF816D01-E80A-447F-99BA-8CF760FEC280}" srcOrd="0" destOrd="0" presId="urn:microsoft.com/office/officeart/2008/layout/HalfCircleOrganizationChart"/>
    <dgm:cxn modelId="{CF8F9DF5-EB22-4400-8B80-44EC963BBE6F}" type="presOf" srcId="{48BE2069-FF02-4686-9DF4-3A646AB94B00}" destId="{4B1B3B07-BC53-4BAB-8929-9D7596118978}" srcOrd="0" destOrd="0" presId="urn:microsoft.com/office/officeart/2008/layout/HalfCircleOrganizationChart"/>
    <dgm:cxn modelId="{F13659F0-812C-4545-8002-ED20F50393C5}" type="presOf" srcId="{DF16C60B-B6B1-4A40-8387-1E839AD63098}" destId="{28A46287-E648-4082-89BE-C8CDD90A6B46}" srcOrd="0" destOrd="0" presId="urn:microsoft.com/office/officeart/2008/layout/HalfCircleOrganizationChart"/>
    <dgm:cxn modelId="{A75940F5-2598-44C3-A40D-22BE6267FE62}" srcId="{096DACC7-2F3C-451F-8A26-16BAFB62CF27}" destId="{3E406BE6-F3E3-4D4C-9B80-E6CF86B11A03}" srcOrd="1" destOrd="0" parTransId="{53477C4D-0555-4D49-90A2-B345D595AF69}" sibTransId="{D51A30AA-EDA9-4069-995B-E2AE8A1F24A2}"/>
    <dgm:cxn modelId="{77AD7B60-781A-4800-93A3-577BE1F5DFF6}" srcId="{96B4C323-91F3-4B1D-9D72-59C7303AB3A5}" destId="{D28B65A1-BB3F-4922-BA8C-3395B0F11B5A}" srcOrd="0" destOrd="0" parTransId="{9EED88D3-21EF-404A-80CC-96C8660675E2}" sibTransId="{FD812267-3BEF-48C3-B33A-A1003682A2BF}"/>
    <dgm:cxn modelId="{ECDFED66-5968-4F2F-8C68-1FDCA4D929B7}" type="presOf" srcId="{48BE2069-FF02-4686-9DF4-3A646AB94B00}" destId="{6A277973-4CEA-4076-89B5-1A2988D19110}" srcOrd="1" destOrd="0" presId="urn:microsoft.com/office/officeart/2008/layout/HalfCircleOrganizationChart"/>
    <dgm:cxn modelId="{4322210D-8239-4448-8FA1-82B18F151765}" type="presOf" srcId="{96B4C323-91F3-4B1D-9D72-59C7303AB3A5}" destId="{CC469B1E-42EE-40ED-87B6-0237E3F0EE2E}" srcOrd="1" destOrd="0" presId="urn:microsoft.com/office/officeart/2008/layout/HalfCircleOrganizationChart"/>
    <dgm:cxn modelId="{EB639911-9345-4D9A-BEF6-C247AA75A9CF}" srcId="{96B4C323-91F3-4B1D-9D72-59C7303AB3A5}" destId="{B7A408BD-521C-43BA-82D4-B53B0B00AD65}" srcOrd="1" destOrd="0" parTransId="{E6DF4BFC-9EB0-4F23-AF9A-4AB008621B9F}" sibTransId="{F5F6A876-4CF7-48A6-B57C-9B7BBA7A6D87}"/>
    <dgm:cxn modelId="{A0652A2E-9B59-4F4E-B5FB-E41721AE7868}" type="presOf" srcId="{15D214C7-4803-40EF-87D8-55D63CDF42D2}" destId="{F4795DC9-711D-4985-921A-3C7756A88F68}" srcOrd="0" destOrd="0" presId="urn:microsoft.com/office/officeart/2008/layout/HalfCircleOrganizationChart"/>
    <dgm:cxn modelId="{1F552D86-B31F-478A-8355-65B6CF8B9F7F}" type="presOf" srcId="{66EDE189-F1E2-4D06-9ADF-C22B54458667}" destId="{7422D069-33AB-4FA8-B46D-7E3333C5376C}" srcOrd="0" destOrd="0" presId="urn:microsoft.com/office/officeart/2008/layout/HalfCircleOrganizationChart"/>
    <dgm:cxn modelId="{4D6925F6-FBD7-4AF2-8975-FD69E6CB2373}" type="presOf" srcId="{53477C4D-0555-4D49-90A2-B345D595AF69}" destId="{AC576A42-9A22-48E3-B1FB-4AC3981DB26A}" srcOrd="0" destOrd="0" presId="urn:microsoft.com/office/officeart/2008/layout/HalfCircleOrganizationChart"/>
    <dgm:cxn modelId="{6732417C-48D6-43C2-8A2A-B5F4E1F9CD8B}" type="presParOf" srcId="{F4795DC9-711D-4985-921A-3C7756A88F68}" destId="{13CF34B4-0D7A-4D10-BCC7-1917EA0B04C9}" srcOrd="0" destOrd="0" presId="urn:microsoft.com/office/officeart/2008/layout/HalfCircleOrganizationChart"/>
    <dgm:cxn modelId="{0E430614-8092-4355-8D59-0D488B0411CB}" type="presParOf" srcId="{13CF34B4-0D7A-4D10-BCC7-1917EA0B04C9}" destId="{1CEAC8F6-BF9E-4768-99A2-C11EBAC8CE7E}" srcOrd="0" destOrd="0" presId="urn:microsoft.com/office/officeart/2008/layout/HalfCircleOrganizationChart"/>
    <dgm:cxn modelId="{0BDDFF5B-4F98-4E66-A4D1-F513F71EBF89}" type="presParOf" srcId="{1CEAC8F6-BF9E-4768-99A2-C11EBAC8CE7E}" destId="{E4D7D228-71B9-42F7-8EEB-3A057113F5C5}" srcOrd="0" destOrd="0" presId="urn:microsoft.com/office/officeart/2008/layout/HalfCircleOrganizationChart"/>
    <dgm:cxn modelId="{C54B27DF-798C-4355-8FE0-8A45AB4C896F}" type="presParOf" srcId="{1CEAC8F6-BF9E-4768-99A2-C11EBAC8CE7E}" destId="{8975E4DA-0F9F-48EA-A023-5CB0CD16659B}" srcOrd="1" destOrd="0" presId="urn:microsoft.com/office/officeart/2008/layout/HalfCircleOrganizationChart"/>
    <dgm:cxn modelId="{08EFA1B9-E896-4D6B-9E2B-5F12340E7ABB}" type="presParOf" srcId="{1CEAC8F6-BF9E-4768-99A2-C11EBAC8CE7E}" destId="{268AEF29-9630-4123-916A-20332190425A}" srcOrd="2" destOrd="0" presId="urn:microsoft.com/office/officeart/2008/layout/HalfCircleOrganizationChart"/>
    <dgm:cxn modelId="{0C6896FC-BE0F-40E5-82E3-81E93CD4517A}" type="presParOf" srcId="{1CEAC8F6-BF9E-4768-99A2-C11EBAC8CE7E}" destId="{70AEEE46-1C00-441F-A18F-22A35C0A9B5D}" srcOrd="3" destOrd="0" presId="urn:microsoft.com/office/officeart/2008/layout/HalfCircleOrganizationChart"/>
    <dgm:cxn modelId="{7EF6D780-6DCF-40EB-B310-E250A342961F}" type="presParOf" srcId="{13CF34B4-0D7A-4D10-BCC7-1917EA0B04C9}" destId="{5C5ADBEF-B79D-44D8-BB86-5AF5E4B106CB}" srcOrd="1" destOrd="0" presId="urn:microsoft.com/office/officeart/2008/layout/HalfCircleOrganizationChart"/>
    <dgm:cxn modelId="{BA740860-CC49-462A-A40F-1A2F1B577AF3}" type="presParOf" srcId="{5C5ADBEF-B79D-44D8-BB86-5AF5E4B106CB}" destId="{299413C4-9271-4B82-B3F8-BA5E637DBF1C}" srcOrd="0" destOrd="0" presId="urn:microsoft.com/office/officeart/2008/layout/HalfCircleOrganizationChart"/>
    <dgm:cxn modelId="{A0DB066F-E83D-44CF-A045-48EAB42BB3E9}" type="presParOf" srcId="{5C5ADBEF-B79D-44D8-BB86-5AF5E4B106CB}" destId="{0C501B1D-BB75-48D0-8256-020344AF7C65}" srcOrd="1" destOrd="0" presId="urn:microsoft.com/office/officeart/2008/layout/HalfCircleOrganizationChart"/>
    <dgm:cxn modelId="{F83F5827-CDE4-4C2E-81E6-5E636545A8CC}" type="presParOf" srcId="{0C501B1D-BB75-48D0-8256-020344AF7C65}" destId="{6A5F0F0E-BAC6-42C5-AE1F-FAF63406EF9E}" srcOrd="0" destOrd="0" presId="urn:microsoft.com/office/officeart/2008/layout/HalfCircleOrganizationChart"/>
    <dgm:cxn modelId="{62699145-ACF1-4CE6-AB28-E729A0126CA8}" type="presParOf" srcId="{6A5F0F0E-BAC6-42C5-AE1F-FAF63406EF9E}" destId="{4B1B3B07-BC53-4BAB-8929-9D7596118978}" srcOrd="0" destOrd="0" presId="urn:microsoft.com/office/officeart/2008/layout/HalfCircleOrganizationChart"/>
    <dgm:cxn modelId="{9A4BF67F-644F-4B1D-931F-9B8E98695818}" type="presParOf" srcId="{6A5F0F0E-BAC6-42C5-AE1F-FAF63406EF9E}" destId="{303AF05F-A606-459D-A235-3D6F805C75C6}" srcOrd="1" destOrd="0" presId="urn:microsoft.com/office/officeart/2008/layout/HalfCircleOrganizationChart"/>
    <dgm:cxn modelId="{43702339-7E9C-45A2-8094-6035816C6AEE}" type="presParOf" srcId="{6A5F0F0E-BAC6-42C5-AE1F-FAF63406EF9E}" destId="{A20C9155-1801-4382-9545-7463EE10A7A9}" srcOrd="2" destOrd="0" presId="urn:microsoft.com/office/officeart/2008/layout/HalfCircleOrganizationChart"/>
    <dgm:cxn modelId="{85288A5B-B917-48F2-B512-44F949FC18B9}" type="presParOf" srcId="{6A5F0F0E-BAC6-42C5-AE1F-FAF63406EF9E}" destId="{6A277973-4CEA-4076-89B5-1A2988D19110}" srcOrd="3" destOrd="0" presId="urn:microsoft.com/office/officeart/2008/layout/HalfCircleOrganizationChart"/>
    <dgm:cxn modelId="{E2411A86-3BCD-4997-97F4-269CD68C7821}" type="presParOf" srcId="{0C501B1D-BB75-48D0-8256-020344AF7C65}" destId="{2C649936-689F-43E7-9D78-AECA4E03F6A5}" srcOrd="1" destOrd="0" presId="urn:microsoft.com/office/officeart/2008/layout/HalfCircleOrganizationChart"/>
    <dgm:cxn modelId="{8C2D76EE-8209-4C9E-81BB-FC57207B9E08}" type="presParOf" srcId="{0C501B1D-BB75-48D0-8256-020344AF7C65}" destId="{2BEA4261-755A-41BD-ABC9-DFBF3956419F}" srcOrd="2" destOrd="0" presId="urn:microsoft.com/office/officeart/2008/layout/HalfCircleOrganizationChart"/>
    <dgm:cxn modelId="{3A353408-FFC9-4558-B935-B0D7E099DF7A}" type="presParOf" srcId="{5C5ADBEF-B79D-44D8-BB86-5AF5E4B106CB}" destId="{2DF8E26E-1001-413A-AD76-8C87F63430F5}" srcOrd="2" destOrd="0" presId="urn:microsoft.com/office/officeart/2008/layout/HalfCircleOrganizationChart"/>
    <dgm:cxn modelId="{470B4FB0-BAC1-42FA-B651-4936CA00FAC6}" type="presParOf" srcId="{5C5ADBEF-B79D-44D8-BB86-5AF5E4B106CB}" destId="{5277EE48-4B0C-4F4E-86C7-9FA5633D1C18}" srcOrd="3" destOrd="0" presId="urn:microsoft.com/office/officeart/2008/layout/HalfCircleOrganizationChart"/>
    <dgm:cxn modelId="{A8DBB0F5-155A-475F-A099-656911F572BA}" type="presParOf" srcId="{5277EE48-4B0C-4F4E-86C7-9FA5633D1C18}" destId="{974FCFF9-10E8-4E92-8E06-32B829EBE8A8}" srcOrd="0" destOrd="0" presId="urn:microsoft.com/office/officeart/2008/layout/HalfCircleOrganizationChart"/>
    <dgm:cxn modelId="{025F5D5D-63F0-439C-AC9D-CD33942FC309}" type="presParOf" srcId="{974FCFF9-10E8-4E92-8E06-32B829EBE8A8}" destId="{D78B9EE0-9104-434B-9EA5-2C99D358FC33}" srcOrd="0" destOrd="0" presId="urn:microsoft.com/office/officeart/2008/layout/HalfCircleOrganizationChart"/>
    <dgm:cxn modelId="{352D95C1-0D5A-455F-8DAA-0467B2155A66}" type="presParOf" srcId="{974FCFF9-10E8-4E92-8E06-32B829EBE8A8}" destId="{4ADFBF36-08F1-4AD6-BA0E-C47D54898FA6}" srcOrd="1" destOrd="0" presId="urn:microsoft.com/office/officeart/2008/layout/HalfCircleOrganizationChart"/>
    <dgm:cxn modelId="{10F4586D-D0BE-43F4-915A-CA69DA6D5D01}" type="presParOf" srcId="{974FCFF9-10E8-4E92-8E06-32B829EBE8A8}" destId="{038CF764-6663-4508-99D5-662B544E2D0F}" srcOrd="2" destOrd="0" presId="urn:microsoft.com/office/officeart/2008/layout/HalfCircleOrganizationChart"/>
    <dgm:cxn modelId="{848E7B08-D611-4AF1-B1BA-6403E83051B6}" type="presParOf" srcId="{974FCFF9-10E8-4E92-8E06-32B829EBE8A8}" destId="{CC469B1E-42EE-40ED-87B6-0237E3F0EE2E}" srcOrd="3" destOrd="0" presId="urn:microsoft.com/office/officeart/2008/layout/HalfCircleOrganizationChart"/>
    <dgm:cxn modelId="{EF7D0C27-7735-47CD-9DA9-C7CE5653AAC5}" type="presParOf" srcId="{5277EE48-4B0C-4F4E-86C7-9FA5633D1C18}" destId="{8C01E9E7-5295-42B4-B4F4-D4A3729700E5}" srcOrd="1" destOrd="0" presId="urn:microsoft.com/office/officeart/2008/layout/HalfCircleOrganizationChart"/>
    <dgm:cxn modelId="{BFFF8F2B-C636-41F1-9B0F-1AA5CD27BCC7}" type="presParOf" srcId="{8C01E9E7-5295-42B4-B4F4-D4A3729700E5}" destId="{83DD5361-2754-4EA5-BD2C-810211C6A1A8}" srcOrd="0" destOrd="0" presId="urn:microsoft.com/office/officeart/2008/layout/HalfCircleOrganizationChart"/>
    <dgm:cxn modelId="{55D6CFE8-87C3-4C1F-AFB6-35EC5BE118AE}" type="presParOf" srcId="{8C01E9E7-5295-42B4-B4F4-D4A3729700E5}" destId="{ACAE8D65-8F33-455C-882C-9BCAB9E26693}" srcOrd="1" destOrd="0" presId="urn:microsoft.com/office/officeart/2008/layout/HalfCircleOrganizationChart"/>
    <dgm:cxn modelId="{2FBDCC0A-9B42-4777-8BAB-D984DE76951A}" type="presParOf" srcId="{ACAE8D65-8F33-455C-882C-9BCAB9E26693}" destId="{C1E9C067-9E62-42A8-ADAB-CF8C19FD03F4}" srcOrd="0" destOrd="0" presId="urn:microsoft.com/office/officeart/2008/layout/HalfCircleOrganizationChart"/>
    <dgm:cxn modelId="{B0CC4B7B-1AFA-4149-A19E-F6D142CF98B7}" type="presParOf" srcId="{C1E9C067-9E62-42A8-ADAB-CF8C19FD03F4}" destId="{AC571ACC-543E-447B-A071-0621907E3843}" srcOrd="0" destOrd="0" presId="urn:microsoft.com/office/officeart/2008/layout/HalfCircleOrganizationChart"/>
    <dgm:cxn modelId="{5D3C4835-9CE0-4C88-AA33-45CA534AFB41}" type="presParOf" srcId="{C1E9C067-9E62-42A8-ADAB-CF8C19FD03F4}" destId="{014D5179-30C9-43E5-A71B-6C75E03B3F49}" srcOrd="1" destOrd="0" presId="urn:microsoft.com/office/officeart/2008/layout/HalfCircleOrganizationChart"/>
    <dgm:cxn modelId="{51D3D5EA-C3F2-4CEA-8812-9A8813B091D1}" type="presParOf" srcId="{C1E9C067-9E62-42A8-ADAB-CF8C19FD03F4}" destId="{C692FA32-8AB2-4279-A495-4B083F76C574}" srcOrd="2" destOrd="0" presId="urn:microsoft.com/office/officeart/2008/layout/HalfCircleOrganizationChart"/>
    <dgm:cxn modelId="{D0D59F2F-6E47-4BA2-A4F9-0CF66D7A0AD3}" type="presParOf" srcId="{C1E9C067-9E62-42A8-ADAB-CF8C19FD03F4}" destId="{F89502E7-5D2F-43CA-9220-8EF6A63AE235}" srcOrd="3" destOrd="0" presId="urn:microsoft.com/office/officeart/2008/layout/HalfCircleOrganizationChart"/>
    <dgm:cxn modelId="{024CA1D1-8DCB-4646-A026-970403C4A52B}" type="presParOf" srcId="{ACAE8D65-8F33-455C-882C-9BCAB9E26693}" destId="{BA2633FF-C2A9-42C9-869E-0A38B835AF48}" srcOrd="1" destOrd="0" presId="urn:microsoft.com/office/officeart/2008/layout/HalfCircleOrganizationChart"/>
    <dgm:cxn modelId="{35D4D393-E012-4AAB-81A2-02679738F900}" type="presParOf" srcId="{BA2633FF-C2A9-42C9-869E-0A38B835AF48}" destId="{171291A5-B9DB-4E1E-A086-0D3767C80ACF}" srcOrd="0" destOrd="0" presId="urn:microsoft.com/office/officeart/2008/layout/HalfCircleOrganizationChart"/>
    <dgm:cxn modelId="{3D4BBA6C-E168-4B20-B931-33C9B3100BA3}" type="presParOf" srcId="{BA2633FF-C2A9-42C9-869E-0A38B835AF48}" destId="{1EB6E804-0CD0-44DC-968E-CC944F7C5D9D}" srcOrd="1" destOrd="0" presId="urn:microsoft.com/office/officeart/2008/layout/HalfCircleOrganizationChart"/>
    <dgm:cxn modelId="{86332F16-FE70-403C-B2F2-AE5827A952BF}" type="presParOf" srcId="{1EB6E804-0CD0-44DC-968E-CC944F7C5D9D}" destId="{38ACF7C8-D420-4CB0-A612-E950C05E1A63}" srcOrd="0" destOrd="0" presId="urn:microsoft.com/office/officeart/2008/layout/HalfCircleOrganizationChart"/>
    <dgm:cxn modelId="{F184FD75-16F3-4AA2-89CD-6D5E1E6CC038}" type="presParOf" srcId="{38ACF7C8-D420-4CB0-A612-E950C05E1A63}" destId="{1D8B8F3D-5BE3-4A2A-B701-C7AEB4D26518}" srcOrd="0" destOrd="0" presId="urn:microsoft.com/office/officeart/2008/layout/HalfCircleOrganizationChart"/>
    <dgm:cxn modelId="{62484B9E-E217-487C-AAD2-CD0C79FE50D4}" type="presParOf" srcId="{38ACF7C8-D420-4CB0-A612-E950C05E1A63}" destId="{77D6AAB4-9968-4A7E-AACD-CA86F1F40084}" srcOrd="1" destOrd="0" presId="urn:microsoft.com/office/officeart/2008/layout/HalfCircleOrganizationChart"/>
    <dgm:cxn modelId="{88B97424-0E39-4430-8B8B-127B3F3ACC95}" type="presParOf" srcId="{38ACF7C8-D420-4CB0-A612-E950C05E1A63}" destId="{D7461450-A791-44BC-ADA4-D52CFA32CD31}" srcOrd="2" destOrd="0" presId="urn:microsoft.com/office/officeart/2008/layout/HalfCircleOrganizationChart"/>
    <dgm:cxn modelId="{8DA53066-C902-4FDB-ABE5-7FB6B9CC0F28}" type="presParOf" srcId="{38ACF7C8-D420-4CB0-A612-E950C05E1A63}" destId="{56C9BECD-CBA0-43EE-82FE-635D919711DA}" srcOrd="3" destOrd="0" presId="urn:microsoft.com/office/officeart/2008/layout/HalfCircleOrganizationChart"/>
    <dgm:cxn modelId="{4625CFAB-B0BF-446F-8264-98BF0996443C}" type="presParOf" srcId="{1EB6E804-0CD0-44DC-968E-CC944F7C5D9D}" destId="{697175C3-B24E-4370-8BFD-59EE05EBD27C}" srcOrd="1" destOrd="0" presId="urn:microsoft.com/office/officeart/2008/layout/HalfCircleOrganizationChart"/>
    <dgm:cxn modelId="{6512D685-738C-4D13-90C7-7B93BB88B025}" type="presParOf" srcId="{1EB6E804-0CD0-44DC-968E-CC944F7C5D9D}" destId="{53F62F6E-42DF-477B-BB8B-00670D0350F2}" srcOrd="2" destOrd="0" presId="urn:microsoft.com/office/officeart/2008/layout/HalfCircleOrganizationChart"/>
    <dgm:cxn modelId="{75396B45-D354-4442-B6A1-82B22879972C}" type="presParOf" srcId="{BA2633FF-C2A9-42C9-869E-0A38B835AF48}" destId="{A5E01C08-66C5-4BD6-89B4-A110C381817F}" srcOrd="2" destOrd="0" presId="urn:microsoft.com/office/officeart/2008/layout/HalfCircleOrganizationChart"/>
    <dgm:cxn modelId="{EA21A1B9-936F-4FD3-97FD-A6C955551C8E}" type="presParOf" srcId="{BA2633FF-C2A9-42C9-869E-0A38B835AF48}" destId="{2219BB3B-7175-48C6-974B-289CCF5735E1}" srcOrd="3" destOrd="0" presId="urn:microsoft.com/office/officeart/2008/layout/HalfCircleOrganizationChart"/>
    <dgm:cxn modelId="{0E24E772-D08B-4AC6-8D13-496A12D428A9}" type="presParOf" srcId="{2219BB3B-7175-48C6-974B-289CCF5735E1}" destId="{B7C88414-5B16-466C-821D-A934CCC45889}" srcOrd="0" destOrd="0" presId="urn:microsoft.com/office/officeart/2008/layout/HalfCircleOrganizationChart"/>
    <dgm:cxn modelId="{CFE0DB53-38A2-4A06-BAA4-4C7DF9EC6164}" type="presParOf" srcId="{B7C88414-5B16-466C-821D-A934CCC45889}" destId="{7422D069-33AB-4FA8-B46D-7E3333C5376C}" srcOrd="0" destOrd="0" presId="urn:microsoft.com/office/officeart/2008/layout/HalfCircleOrganizationChart"/>
    <dgm:cxn modelId="{CDBBC1BE-FC24-4E24-B27A-809D020E1A87}" type="presParOf" srcId="{B7C88414-5B16-466C-821D-A934CCC45889}" destId="{6E26350F-5EB4-40D9-8D04-F10AF4DA57FD}" srcOrd="1" destOrd="0" presId="urn:microsoft.com/office/officeart/2008/layout/HalfCircleOrganizationChart"/>
    <dgm:cxn modelId="{A9155868-7D00-45A0-8E3B-079FCFD00F79}" type="presParOf" srcId="{B7C88414-5B16-466C-821D-A934CCC45889}" destId="{3EEF4C47-B0AD-483B-9E11-611559DB42C1}" srcOrd="2" destOrd="0" presId="urn:microsoft.com/office/officeart/2008/layout/HalfCircleOrganizationChart"/>
    <dgm:cxn modelId="{4B68EB22-4741-4544-A151-5E58B95489DC}" type="presParOf" srcId="{B7C88414-5B16-466C-821D-A934CCC45889}" destId="{A78F1D52-B329-453C-BAD9-A278A98CE517}" srcOrd="3" destOrd="0" presId="urn:microsoft.com/office/officeart/2008/layout/HalfCircleOrganizationChart"/>
    <dgm:cxn modelId="{9F325C32-077E-43DB-B754-F2AFB5AF3613}" type="presParOf" srcId="{2219BB3B-7175-48C6-974B-289CCF5735E1}" destId="{0B44376B-FCA4-4FBC-B0E4-5D9AE3D2569D}" srcOrd="1" destOrd="0" presId="urn:microsoft.com/office/officeart/2008/layout/HalfCircleOrganizationChart"/>
    <dgm:cxn modelId="{535DF8BF-BDBE-42F2-BF86-D1B0B688DA0B}" type="presParOf" srcId="{2219BB3B-7175-48C6-974B-289CCF5735E1}" destId="{378984A4-9BA1-476D-99C8-DEC3C81A4E37}" srcOrd="2" destOrd="0" presId="urn:microsoft.com/office/officeart/2008/layout/HalfCircleOrganizationChart"/>
    <dgm:cxn modelId="{02B23613-A8EB-491D-8042-63D796C0C2CF}" type="presParOf" srcId="{ACAE8D65-8F33-455C-882C-9BCAB9E26693}" destId="{A7B56541-B4FD-4C78-91A6-CD484702DA06}" srcOrd="2" destOrd="0" presId="urn:microsoft.com/office/officeart/2008/layout/HalfCircleOrganizationChart"/>
    <dgm:cxn modelId="{9F805893-28B2-460E-878F-9F276BC39224}" type="presParOf" srcId="{8C01E9E7-5295-42B4-B4F4-D4A3729700E5}" destId="{2318161E-6E93-4E42-B251-E5D7486BEA0B}" srcOrd="2" destOrd="0" presId="urn:microsoft.com/office/officeart/2008/layout/HalfCircleOrganizationChart"/>
    <dgm:cxn modelId="{044C7039-B21D-47EA-8B84-7CA8B88A3575}" type="presParOf" srcId="{8C01E9E7-5295-42B4-B4F4-D4A3729700E5}" destId="{52146246-3764-43C0-94FC-471CBC42C77A}" srcOrd="3" destOrd="0" presId="urn:microsoft.com/office/officeart/2008/layout/HalfCircleOrganizationChart"/>
    <dgm:cxn modelId="{51B0B693-AF2F-406D-AA81-95E5890051BF}" type="presParOf" srcId="{52146246-3764-43C0-94FC-471CBC42C77A}" destId="{A4CBB8D2-726F-489C-AE16-CE6C741A2433}" srcOrd="0" destOrd="0" presId="urn:microsoft.com/office/officeart/2008/layout/HalfCircleOrganizationChart"/>
    <dgm:cxn modelId="{56A946EB-92DD-4881-9415-C056439893D0}" type="presParOf" srcId="{A4CBB8D2-726F-489C-AE16-CE6C741A2433}" destId="{23F9040B-711F-4290-9930-7538747033E8}" srcOrd="0" destOrd="0" presId="urn:microsoft.com/office/officeart/2008/layout/HalfCircleOrganizationChart"/>
    <dgm:cxn modelId="{DA6F2B5B-AD75-45E1-A389-21FD57600E94}" type="presParOf" srcId="{A4CBB8D2-726F-489C-AE16-CE6C741A2433}" destId="{02CEC85E-4A32-4705-8A9C-63D0A0BF9A91}" srcOrd="1" destOrd="0" presId="urn:microsoft.com/office/officeart/2008/layout/HalfCircleOrganizationChart"/>
    <dgm:cxn modelId="{2B63DE6F-D718-4F5D-AF41-D3679F1BB2F0}" type="presParOf" srcId="{A4CBB8D2-726F-489C-AE16-CE6C741A2433}" destId="{DD40C468-0F13-4CE0-A0B4-B83155A22EA5}" srcOrd="2" destOrd="0" presId="urn:microsoft.com/office/officeart/2008/layout/HalfCircleOrganizationChart"/>
    <dgm:cxn modelId="{500FFDF0-6CF8-4839-98D2-27FC80A4A5FF}" type="presParOf" srcId="{A4CBB8D2-726F-489C-AE16-CE6C741A2433}" destId="{A3D1EC48-97D2-4F64-B896-22A791192958}" srcOrd="3" destOrd="0" presId="urn:microsoft.com/office/officeart/2008/layout/HalfCircleOrganizationChart"/>
    <dgm:cxn modelId="{4336556E-E722-4958-A11D-422F9804913E}" type="presParOf" srcId="{52146246-3764-43C0-94FC-471CBC42C77A}" destId="{AD5AB6B0-9AF2-45E8-A318-C95E78BBF50B}" srcOrd="1" destOrd="0" presId="urn:microsoft.com/office/officeart/2008/layout/HalfCircleOrganizationChart"/>
    <dgm:cxn modelId="{B315A38A-FD19-494D-8F6C-A29DE8C4D977}" type="presParOf" srcId="{AD5AB6B0-9AF2-45E8-A318-C95E78BBF50B}" destId="{8C3D1BF3-FF68-4F13-920B-5D43E92DBA6F}" srcOrd="0" destOrd="0" presId="urn:microsoft.com/office/officeart/2008/layout/HalfCircleOrganizationChart"/>
    <dgm:cxn modelId="{331CF62C-E759-4754-9734-8B707034F88C}" type="presParOf" srcId="{AD5AB6B0-9AF2-45E8-A318-C95E78BBF50B}" destId="{22E94B40-1F24-4078-9C2C-5CDC0A9C9555}" srcOrd="1" destOrd="0" presId="urn:microsoft.com/office/officeart/2008/layout/HalfCircleOrganizationChart"/>
    <dgm:cxn modelId="{40583501-7835-442A-9D00-DDBB7B7301B8}" type="presParOf" srcId="{22E94B40-1F24-4078-9C2C-5CDC0A9C9555}" destId="{C6521807-96D9-4A48-B089-1F87486D3318}" srcOrd="0" destOrd="0" presId="urn:microsoft.com/office/officeart/2008/layout/HalfCircleOrganizationChart"/>
    <dgm:cxn modelId="{5DB42CAA-5B9A-4924-B198-55957B2E5C02}" type="presParOf" srcId="{C6521807-96D9-4A48-B089-1F87486D3318}" destId="{21D69312-1867-491D-9331-4D8F35D53CAC}" srcOrd="0" destOrd="0" presId="urn:microsoft.com/office/officeart/2008/layout/HalfCircleOrganizationChart"/>
    <dgm:cxn modelId="{4D275978-65D6-41F4-92FA-F3E62D2256B9}" type="presParOf" srcId="{C6521807-96D9-4A48-B089-1F87486D3318}" destId="{C138379A-1512-4AAA-9DA7-2BCB76198315}" srcOrd="1" destOrd="0" presId="urn:microsoft.com/office/officeart/2008/layout/HalfCircleOrganizationChart"/>
    <dgm:cxn modelId="{C7E706AB-A49B-4280-B0E0-F6770D15BCA1}" type="presParOf" srcId="{C6521807-96D9-4A48-B089-1F87486D3318}" destId="{32E0B964-6671-4BF3-8DA7-00F9886E8F0D}" srcOrd="2" destOrd="0" presId="urn:microsoft.com/office/officeart/2008/layout/HalfCircleOrganizationChart"/>
    <dgm:cxn modelId="{0786D1C9-9A47-4BA9-933A-EA9395CA21F9}" type="presParOf" srcId="{C6521807-96D9-4A48-B089-1F87486D3318}" destId="{117EAC41-31B1-4740-A52B-7F49C8A71DFC}" srcOrd="3" destOrd="0" presId="urn:microsoft.com/office/officeart/2008/layout/HalfCircleOrganizationChart"/>
    <dgm:cxn modelId="{6865C9D3-CB5B-49A0-A527-1CC0B0AB6DC0}" type="presParOf" srcId="{22E94B40-1F24-4078-9C2C-5CDC0A9C9555}" destId="{E6CBD8F3-EF25-4FAC-B78E-89B9A1935E2A}" srcOrd="1" destOrd="0" presId="urn:microsoft.com/office/officeart/2008/layout/HalfCircleOrganizationChart"/>
    <dgm:cxn modelId="{C85C3FB9-8434-4A0B-9C2A-22D2F9AAD848}" type="presParOf" srcId="{22E94B40-1F24-4078-9C2C-5CDC0A9C9555}" destId="{F77A1E69-A9E5-4A4F-AA94-06C320A7BE40}" srcOrd="2" destOrd="0" presId="urn:microsoft.com/office/officeart/2008/layout/HalfCircleOrganizationChart"/>
    <dgm:cxn modelId="{DEB54F04-1CC0-4567-ABA3-C67430E82397}" type="presParOf" srcId="{AD5AB6B0-9AF2-45E8-A318-C95E78BBF50B}" destId="{E5D36546-1DC6-4BC0-A6D0-F7EAC046A641}" srcOrd="2" destOrd="0" presId="urn:microsoft.com/office/officeart/2008/layout/HalfCircleOrganizationChart"/>
    <dgm:cxn modelId="{D483A35A-1AFB-4C2E-8259-EC2AFB93EFE1}" type="presParOf" srcId="{AD5AB6B0-9AF2-45E8-A318-C95E78BBF50B}" destId="{219900F6-0B4C-4C47-95DB-D1372429EDEC}" srcOrd="3" destOrd="0" presId="urn:microsoft.com/office/officeart/2008/layout/HalfCircleOrganizationChart"/>
    <dgm:cxn modelId="{A698300C-DEA3-4C25-8955-31A876D68F28}" type="presParOf" srcId="{219900F6-0B4C-4C47-95DB-D1372429EDEC}" destId="{740F69C8-D078-4707-B268-56767EF483A4}" srcOrd="0" destOrd="0" presId="urn:microsoft.com/office/officeart/2008/layout/HalfCircleOrganizationChart"/>
    <dgm:cxn modelId="{5D902885-5547-4723-9B9E-0DCDA4F6C017}" type="presParOf" srcId="{740F69C8-D078-4707-B268-56767EF483A4}" destId="{88F523FE-4940-4CB8-ABFD-1EC33DB2CB89}" srcOrd="0" destOrd="0" presId="urn:microsoft.com/office/officeart/2008/layout/HalfCircleOrganizationChart"/>
    <dgm:cxn modelId="{25988A99-DC64-48C6-8130-58312C091BA1}" type="presParOf" srcId="{740F69C8-D078-4707-B268-56767EF483A4}" destId="{DC975188-333E-4373-99F9-44A13285F951}" srcOrd="1" destOrd="0" presId="urn:microsoft.com/office/officeart/2008/layout/HalfCircleOrganizationChart"/>
    <dgm:cxn modelId="{21DCB3D4-4642-4775-BB3D-4A4F8644F1E6}" type="presParOf" srcId="{740F69C8-D078-4707-B268-56767EF483A4}" destId="{D0B12CCE-C35A-4B72-934D-83A2E837CEDB}" srcOrd="2" destOrd="0" presId="urn:microsoft.com/office/officeart/2008/layout/HalfCircleOrganizationChart"/>
    <dgm:cxn modelId="{6B2F336D-EBD8-4E0F-8146-82E1D60868C8}" type="presParOf" srcId="{740F69C8-D078-4707-B268-56767EF483A4}" destId="{DB1FE294-4AF6-4C47-B9AB-DA32512AA8CA}" srcOrd="3" destOrd="0" presId="urn:microsoft.com/office/officeart/2008/layout/HalfCircleOrganizationChart"/>
    <dgm:cxn modelId="{08D93E3B-5733-40B9-ACE8-1D2F9B442C36}" type="presParOf" srcId="{219900F6-0B4C-4C47-95DB-D1372429EDEC}" destId="{9049DC50-48AD-4C50-B3CD-D8893CD84012}" srcOrd="1" destOrd="0" presId="urn:microsoft.com/office/officeart/2008/layout/HalfCircleOrganizationChart"/>
    <dgm:cxn modelId="{ED068423-337F-4AD2-B9BC-45FE76FCD357}" type="presParOf" srcId="{219900F6-0B4C-4C47-95DB-D1372429EDEC}" destId="{A12F2CDC-9775-42A1-A3B8-63D18FA230C4}" srcOrd="2" destOrd="0" presId="urn:microsoft.com/office/officeart/2008/layout/HalfCircleOrganizationChart"/>
    <dgm:cxn modelId="{1DA1C04E-B504-4721-AC20-02860CDE3F05}" type="presParOf" srcId="{AD5AB6B0-9AF2-45E8-A318-C95E78BBF50B}" destId="{43092236-1D41-4A2E-88E8-E0F1A46EEFDC}" srcOrd="4" destOrd="0" presId="urn:microsoft.com/office/officeart/2008/layout/HalfCircleOrganizationChart"/>
    <dgm:cxn modelId="{973D89FC-B218-46D1-8074-1318E9EBFAC8}" type="presParOf" srcId="{AD5AB6B0-9AF2-45E8-A318-C95E78BBF50B}" destId="{D4DF06D2-A97D-4835-BC27-F8DC02272F64}" srcOrd="5" destOrd="0" presId="urn:microsoft.com/office/officeart/2008/layout/HalfCircleOrganizationChart"/>
    <dgm:cxn modelId="{472E8419-95D8-4DFC-A4EC-09ECC9071468}" type="presParOf" srcId="{D4DF06D2-A97D-4835-BC27-F8DC02272F64}" destId="{D7824687-5152-4290-B5D3-55E8E0C2B673}" srcOrd="0" destOrd="0" presId="urn:microsoft.com/office/officeart/2008/layout/HalfCircleOrganizationChart"/>
    <dgm:cxn modelId="{3A7F3866-8CF0-4A05-8D0B-A438523B39B9}" type="presParOf" srcId="{D7824687-5152-4290-B5D3-55E8E0C2B673}" destId="{FF816D01-E80A-447F-99BA-8CF760FEC280}" srcOrd="0" destOrd="0" presId="urn:microsoft.com/office/officeart/2008/layout/HalfCircleOrganizationChart"/>
    <dgm:cxn modelId="{48BA2AAF-040C-4880-9DC3-81B26DEB15AD}" type="presParOf" srcId="{D7824687-5152-4290-B5D3-55E8E0C2B673}" destId="{288BEB9C-C80E-4C20-B0B0-59B5C92078D5}" srcOrd="1" destOrd="0" presId="urn:microsoft.com/office/officeart/2008/layout/HalfCircleOrganizationChart"/>
    <dgm:cxn modelId="{DD5D20C6-6376-401D-BA9C-82ED11D8DF52}" type="presParOf" srcId="{D7824687-5152-4290-B5D3-55E8E0C2B673}" destId="{45AADB09-6D5F-44DE-81C2-AB51925D40E2}" srcOrd="2" destOrd="0" presId="urn:microsoft.com/office/officeart/2008/layout/HalfCircleOrganizationChart"/>
    <dgm:cxn modelId="{949F6253-D547-4B51-A872-AF491504A3A5}" type="presParOf" srcId="{D7824687-5152-4290-B5D3-55E8E0C2B673}" destId="{8CDB6607-A8A5-4FAE-8782-308D92020649}" srcOrd="3" destOrd="0" presId="urn:microsoft.com/office/officeart/2008/layout/HalfCircleOrganizationChart"/>
    <dgm:cxn modelId="{508366F7-629F-4AEC-8691-B0246F42BA6C}" type="presParOf" srcId="{D4DF06D2-A97D-4835-BC27-F8DC02272F64}" destId="{562C40F9-CFF4-4A0B-B1EE-6D6DCC15F8B1}" srcOrd="1" destOrd="0" presId="urn:microsoft.com/office/officeart/2008/layout/HalfCircleOrganizationChart"/>
    <dgm:cxn modelId="{7BECC8E7-E584-4F7E-90BC-FDEC12CFD52F}" type="presParOf" srcId="{562C40F9-CFF4-4A0B-B1EE-6D6DCC15F8B1}" destId="{9B8BBB3E-A6C8-4B6E-9081-0BCDAAEF3774}" srcOrd="0" destOrd="0" presId="urn:microsoft.com/office/officeart/2008/layout/HalfCircleOrganizationChart"/>
    <dgm:cxn modelId="{9C2D183E-1F51-4CD5-8293-A34DB15BE118}" type="presParOf" srcId="{562C40F9-CFF4-4A0B-B1EE-6D6DCC15F8B1}" destId="{AA2091A1-D6B5-4778-BF27-94903028BD1E}" srcOrd="1" destOrd="0" presId="urn:microsoft.com/office/officeart/2008/layout/HalfCircleOrganizationChart"/>
    <dgm:cxn modelId="{B25BBAEC-5295-48D2-8DD5-C23ABD2AF33F}" type="presParOf" srcId="{AA2091A1-D6B5-4778-BF27-94903028BD1E}" destId="{0F209CC7-6873-4135-87CB-777DC56D51A1}" srcOrd="0" destOrd="0" presId="urn:microsoft.com/office/officeart/2008/layout/HalfCircleOrganizationChart"/>
    <dgm:cxn modelId="{62170593-9CB8-4C6A-AA0A-C21BF1EA43B1}" type="presParOf" srcId="{0F209CC7-6873-4135-87CB-777DC56D51A1}" destId="{441E4842-9268-4A03-AE4E-CABDDC0006A1}" srcOrd="0" destOrd="0" presId="urn:microsoft.com/office/officeart/2008/layout/HalfCircleOrganizationChart"/>
    <dgm:cxn modelId="{D856FB1C-53AB-47D9-A6EF-A48C5C8DCE60}" type="presParOf" srcId="{0F209CC7-6873-4135-87CB-777DC56D51A1}" destId="{3E5E8D97-D046-42BE-BF4C-D34AB7263462}" srcOrd="1" destOrd="0" presId="urn:microsoft.com/office/officeart/2008/layout/HalfCircleOrganizationChart"/>
    <dgm:cxn modelId="{3E6098DB-E910-4CDB-BDD3-811556D805CB}" type="presParOf" srcId="{0F209CC7-6873-4135-87CB-777DC56D51A1}" destId="{E56FD7AC-0E11-4E8B-9ECF-E3C2C4F423B3}" srcOrd="2" destOrd="0" presId="urn:microsoft.com/office/officeart/2008/layout/HalfCircleOrganizationChart"/>
    <dgm:cxn modelId="{73C3884C-D2A4-4CF6-9ED0-6FFCC6F4BDC1}" type="presParOf" srcId="{0F209CC7-6873-4135-87CB-777DC56D51A1}" destId="{AAC41625-EA27-47E6-BE98-2AD0118ECA31}" srcOrd="3" destOrd="0" presId="urn:microsoft.com/office/officeart/2008/layout/HalfCircleOrganizationChart"/>
    <dgm:cxn modelId="{1B05B0E6-98CE-4F07-A573-EE084B46AE36}" type="presParOf" srcId="{AA2091A1-D6B5-4778-BF27-94903028BD1E}" destId="{6E154608-E978-437C-9D2F-5836451E6A0D}" srcOrd="1" destOrd="0" presId="urn:microsoft.com/office/officeart/2008/layout/HalfCircleOrganizationChart"/>
    <dgm:cxn modelId="{1D604B9E-6880-4CDC-9E46-9FAF4EDD15CD}" type="presParOf" srcId="{AA2091A1-D6B5-4778-BF27-94903028BD1E}" destId="{1498F098-E67C-47EE-8747-6CAD7CEE64B3}" srcOrd="2" destOrd="0" presId="urn:microsoft.com/office/officeart/2008/layout/HalfCircleOrganizationChart"/>
    <dgm:cxn modelId="{60574997-AABF-44D0-9729-A5DFEBD1F569}" type="presParOf" srcId="{562C40F9-CFF4-4A0B-B1EE-6D6DCC15F8B1}" destId="{AC576A42-9A22-48E3-B1FB-4AC3981DB26A}" srcOrd="2" destOrd="0" presId="urn:microsoft.com/office/officeart/2008/layout/HalfCircleOrganizationChart"/>
    <dgm:cxn modelId="{D15A0B38-90DE-4C73-BE88-19B6EC5F0E95}" type="presParOf" srcId="{562C40F9-CFF4-4A0B-B1EE-6D6DCC15F8B1}" destId="{B20B85EA-F41F-49E1-AE7B-585B043F66F2}" srcOrd="3" destOrd="0" presId="urn:microsoft.com/office/officeart/2008/layout/HalfCircleOrganizationChart"/>
    <dgm:cxn modelId="{7257841F-396B-47B0-9B98-CF914F7AFAE8}" type="presParOf" srcId="{B20B85EA-F41F-49E1-AE7B-585B043F66F2}" destId="{8C489569-8D1F-470B-9108-AD6659583C4A}" srcOrd="0" destOrd="0" presId="urn:microsoft.com/office/officeart/2008/layout/HalfCircleOrganizationChart"/>
    <dgm:cxn modelId="{8202C597-ECAA-4E8D-9265-CBAB3E61D5A1}" type="presParOf" srcId="{8C489569-8D1F-470B-9108-AD6659583C4A}" destId="{AF2E39BD-3E66-4323-BA18-6A915B14B07C}" srcOrd="0" destOrd="0" presId="urn:microsoft.com/office/officeart/2008/layout/HalfCircleOrganizationChart"/>
    <dgm:cxn modelId="{B2D1A064-D4F2-4E82-B2B9-23001202E64E}" type="presParOf" srcId="{8C489569-8D1F-470B-9108-AD6659583C4A}" destId="{7248422E-C4BD-4760-B93B-4983F9F61389}" srcOrd="1" destOrd="0" presId="urn:microsoft.com/office/officeart/2008/layout/HalfCircleOrganizationChart"/>
    <dgm:cxn modelId="{C96CBE4E-CB6C-4E83-9BE3-79109F577804}" type="presParOf" srcId="{8C489569-8D1F-470B-9108-AD6659583C4A}" destId="{C7539168-A6AB-4869-BAD6-167A8D8E32FF}" srcOrd="2" destOrd="0" presId="urn:microsoft.com/office/officeart/2008/layout/HalfCircleOrganizationChart"/>
    <dgm:cxn modelId="{A0D05D59-B19C-42F1-BF29-F49FD12C9A58}" type="presParOf" srcId="{8C489569-8D1F-470B-9108-AD6659583C4A}" destId="{1136E8D1-D363-49DF-BFCA-CCD250617FB1}" srcOrd="3" destOrd="0" presId="urn:microsoft.com/office/officeart/2008/layout/HalfCircleOrganizationChart"/>
    <dgm:cxn modelId="{DD2F41D8-72BE-4C3B-9EEF-5467540F7B1C}" type="presParOf" srcId="{B20B85EA-F41F-49E1-AE7B-585B043F66F2}" destId="{A3C98B9D-4E3C-4CD6-B65F-AFED9290309E}" srcOrd="1" destOrd="0" presId="urn:microsoft.com/office/officeart/2008/layout/HalfCircleOrganizationChart"/>
    <dgm:cxn modelId="{83CBB0E6-2F95-42B7-A01A-9BB13FEF4ED9}" type="presParOf" srcId="{B20B85EA-F41F-49E1-AE7B-585B043F66F2}" destId="{A6E26AAB-315C-43F7-B9FB-83DB11A81454}" srcOrd="2" destOrd="0" presId="urn:microsoft.com/office/officeart/2008/layout/HalfCircleOrganizationChart"/>
    <dgm:cxn modelId="{4305C25B-A7DA-4120-8A87-9F0196DAD870}" type="presParOf" srcId="{562C40F9-CFF4-4A0B-B1EE-6D6DCC15F8B1}" destId="{6334517A-B7A8-4F5E-8A10-8EA6A9E1801E}" srcOrd="4" destOrd="0" presId="urn:microsoft.com/office/officeart/2008/layout/HalfCircleOrganizationChart"/>
    <dgm:cxn modelId="{D0E0016E-E7FB-4E36-8DA0-DB2BBC783975}" type="presParOf" srcId="{562C40F9-CFF4-4A0B-B1EE-6D6DCC15F8B1}" destId="{ADD4E341-EBF4-4D54-911A-484B2EDFA496}" srcOrd="5" destOrd="0" presId="urn:microsoft.com/office/officeart/2008/layout/HalfCircleOrganizationChart"/>
    <dgm:cxn modelId="{7B52B749-2031-4A6D-9F74-ECB917A6294A}" type="presParOf" srcId="{ADD4E341-EBF4-4D54-911A-484B2EDFA496}" destId="{4B8D7217-5C9D-482C-B9D1-B7E942DE0D14}" srcOrd="0" destOrd="0" presId="urn:microsoft.com/office/officeart/2008/layout/HalfCircleOrganizationChart"/>
    <dgm:cxn modelId="{74F24115-42B6-4188-8BC6-6354EE66A970}" type="presParOf" srcId="{4B8D7217-5C9D-482C-B9D1-B7E942DE0D14}" destId="{72CC5C02-B301-4515-ABA7-CFC79ABE5964}" srcOrd="0" destOrd="0" presId="urn:microsoft.com/office/officeart/2008/layout/HalfCircleOrganizationChart"/>
    <dgm:cxn modelId="{1FB794CF-DE43-4D43-BDEA-79D2C51FA296}" type="presParOf" srcId="{4B8D7217-5C9D-482C-B9D1-B7E942DE0D14}" destId="{D1ED8C1D-6C5D-4CB4-A0E4-13CF3886145B}" srcOrd="1" destOrd="0" presId="urn:microsoft.com/office/officeart/2008/layout/HalfCircleOrganizationChart"/>
    <dgm:cxn modelId="{8F06490A-A2A8-40D0-929A-C766D8DCC132}" type="presParOf" srcId="{4B8D7217-5C9D-482C-B9D1-B7E942DE0D14}" destId="{7A522ACF-D5DF-4865-BEFC-47A4F3379576}" srcOrd="2" destOrd="0" presId="urn:microsoft.com/office/officeart/2008/layout/HalfCircleOrganizationChart"/>
    <dgm:cxn modelId="{1B9A1B20-DD03-4E06-A3A0-433275BE1C35}" type="presParOf" srcId="{4B8D7217-5C9D-482C-B9D1-B7E942DE0D14}" destId="{210A256A-1511-4499-BB1A-C4EF09F36E37}" srcOrd="3" destOrd="0" presId="urn:microsoft.com/office/officeart/2008/layout/HalfCircleOrganizationChart"/>
    <dgm:cxn modelId="{FBC96CC5-3A60-4F08-8354-219CD913C78A}" type="presParOf" srcId="{ADD4E341-EBF4-4D54-911A-484B2EDFA496}" destId="{A1D8DD32-3223-47F2-8E97-71F384307A80}" srcOrd="1" destOrd="0" presId="urn:microsoft.com/office/officeart/2008/layout/HalfCircleOrganizationChart"/>
    <dgm:cxn modelId="{ABC1F196-92CC-4AC6-895E-2AA4CB59B85B}" type="presParOf" srcId="{ADD4E341-EBF4-4D54-911A-484B2EDFA496}" destId="{0EED7765-D752-43FD-80AD-4F231A622C3F}" srcOrd="2" destOrd="0" presId="urn:microsoft.com/office/officeart/2008/layout/HalfCircleOrganizationChart"/>
    <dgm:cxn modelId="{CD757DD7-A531-4CAF-A419-18ABFC6D96D2}" type="presParOf" srcId="{D4DF06D2-A97D-4835-BC27-F8DC02272F64}" destId="{62CA60F1-7937-4DFB-8B05-597B43BB9EA5}" srcOrd="2" destOrd="0" presId="urn:microsoft.com/office/officeart/2008/layout/HalfCircleOrganizationChart"/>
    <dgm:cxn modelId="{06BC7944-C071-4703-B97C-67CC7147C7AE}" type="presParOf" srcId="{AD5AB6B0-9AF2-45E8-A318-C95E78BBF50B}" destId="{AE143759-BF35-49FD-9B3E-728D37037BC1}" srcOrd="6" destOrd="0" presId="urn:microsoft.com/office/officeart/2008/layout/HalfCircleOrganizationChart"/>
    <dgm:cxn modelId="{6FC7DFF0-CF8E-4335-9553-3A8362AD09A3}" type="presParOf" srcId="{AD5AB6B0-9AF2-45E8-A318-C95E78BBF50B}" destId="{CCDCD951-F9C6-4F71-BABB-004D037EFAC6}" srcOrd="7" destOrd="0" presId="urn:microsoft.com/office/officeart/2008/layout/HalfCircleOrganizationChart"/>
    <dgm:cxn modelId="{68791E88-C380-4F44-BB58-7615176C04F6}" type="presParOf" srcId="{CCDCD951-F9C6-4F71-BABB-004D037EFAC6}" destId="{80E00152-F034-4588-99D0-AB0A71786FAA}" srcOrd="0" destOrd="0" presId="urn:microsoft.com/office/officeart/2008/layout/HalfCircleOrganizationChart"/>
    <dgm:cxn modelId="{C5F0ADB8-8CE7-44ED-899C-8B5D247AEB4B}" type="presParOf" srcId="{80E00152-F034-4588-99D0-AB0A71786FAA}" destId="{ED39278D-C32A-46C8-8AE6-0CEE993DFD1F}" srcOrd="0" destOrd="0" presId="urn:microsoft.com/office/officeart/2008/layout/HalfCircleOrganizationChart"/>
    <dgm:cxn modelId="{05D8C02C-94B1-488C-B090-F575EBEC14CE}" type="presParOf" srcId="{80E00152-F034-4588-99D0-AB0A71786FAA}" destId="{51F54472-D95D-4EC5-9E13-99065267AE81}" srcOrd="1" destOrd="0" presId="urn:microsoft.com/office/officeart/2008/layout/HalfCircleOrganizationChart"/>
    <dgm:cxn modelId="{8461D349-8A88-4954-ADCF-FDCA5077FD66}" type="presParOf" srcId="{80E00152-F034-4588-99D0-AB0A71786FAA}" destId="{6B1DFE98-B530-4A5E-9C6A-05CB1BC8EB0A}" srcOrd="2" destOrd="0" presId="urn:microsoft.com/office/officeart/2008/layout/HalfCircleOrganizationChart"/>
    <dgm:cxn modelId="{C6C14C32-66B2-4886-9300-4A0886C044DB}" type="presParOf" srcId="{80E00152-F034-4588-99D0-AB0A71786FAA}" destId="{16990748-8BED-4664-9CB4-84381B2F25D7}" srcOrd="3" destOrd="0" presId="urn:microsoft.com/office/officeart/2008/layout/HalfCircleOrganizationChart"/>
    <dgm:cxn modelId="{5AC8613C-4910-488D-A117-469B760E8463}" type="presParOf" srcId="{CCDCD951-F9C6-4F71-BABB-004D037EFAC6}" destId="{9A2613E2-42DF-4FF2-961B-5A8A92C6CC97}" srcOrd="1" destOrd="0" presId="urn:microsoft.com/office/officeart/2008/layout/HalfCircleOrganizationChart"/>
    <dgm:cxn modelId="{C5093BAC-AFDE-4046-8469-1C64C998502C}" type="presParOf" srcId="{CCDCD951-F9C6-4F71-BABB-004D037EFAC6}" destId="{4535A004-01B8-43F8-8256-BC55B89314B6}" srcOrd="2" destOrd="0" presId="urn:microsoft.com/office/officeart/2008/layout/HalfCircleOrganizationChart"/>
    <dgm:cxn modelId="{A174F447-267A-4971-B46D-2F81178BD81F}" type="presParOf" srcId="{52146246-3764-43C0-94FC-471CBC42C77A}" destId="{9057BBBF-8077-4661-AD89-3C6A7AE1B91F}" srcOrd="2" destOrd="0" presId="urn:microsoft.com/office/officeart/2008/layout/HalfCircleOrganizationChart"/>
    <dgm:cxn modelId="{85AE70DD-7A39-4332-9290-7E545206EDCE}" type="presParOf" srcId="{8C01E9E7-5295-42B4-B4F4-D4A3729700E5}" destId="{28A46287-E648-4082-89BE-C8CDD90A6B46}" srcOrd="4" destOrd="0" presId="urn:microsoft.com/office/officeart/2008/layout/HalfCircleOrganizationChart"/>
    <dgm:cxn modelId="{1D93BA76-D8CE-4467-9BC0-FDA93DCC8F31}" type="presParOf" srcId="{8C01E9E7-5295-42B4-B4F4-D4A3729700E5}" destId="{12E9EFB2-5ACF-444B-BC28-02A4D04EBA63}" srcOrd="5" destOrd="0" presId="urn:microsoft.com/office/officeart/2008/layout/HalfCircleOrganizationChart"/>
    <dgm:cxn modelId="{D0EC4AE3-D9C5-499C-B9B3-1632618D295C}" type="presParOf" srcId="{12E9EFB2-5ACF-444B-BC28-02A4D04EBA63}" destId="{8D7D9CA7-599E-4A43-96E5-71D86E21FC7A}" srcOrd="0" destOrd="0" presId="urn:microsoft.com/office/officeart/2008/layout/HalfCircleOrganizationChart"/>
    <dgm:cxn modelId="{846F8593-F4D6-4EB1-AC90-56570EE8E64B}" type="presParOf" srcId="{8D7D9CA7-599E-4A43-96E5-71D86E21FC7A}" destId="{8C6E5923-EC8C-4C0F-988E-7485D1A68827}" srcOrd="0" destOrd="0" presId="urn:microsoft.com/office/officeart/2008/layout/HalfCircleOrganizationChart"/>
    <dgm:cxn modelId="{03D87380-5E68-49D5-9084-6B9008D167CE}" type="presParOf" srcId="{8D7D9CA7-599E-4A43-96E5-71D86E21FC7A}" destId="{539A5E8E-FE98-4E51-8B62-FA02406B023A}" srcOrd="1" destOrd="0" presId="urn:microsoft.com/office/officeart/2008/layout/HalfCircleOrganizationChart"/>
    <dgm:cxn modelId="{A43972B3-A095-4E60-B5FA-BAB9DD613DEE}" type="presParOf" srcId="{8D7D9CA7-599E-4A43-96E5-71D86E21FC7A}" destId="{EF00D92E-893C-4680-A5A9-4FB56CDF6648}" srcOrd="2" destOrd="0" presId="urn:microsoft.com/office/officeart/2008/layout/HalfCircleOrganizationChart"/>
    <dgm:cxn modelId="{413940EE-14F5-4BEA-9474-ADD6B0915DBB}" type="presParOf" srcId="{8D7D9CA7-599E-4A43-96E5-71D86E21FC7A}" destId="{FF27B030-F791-4971-8A8D-7F08927D9E35}" srcOrd="3" destOrd="0" presId="urn:microsoft.com/office/officeart/2008/layout/HalfCircleOrganizationChart"/>
    <dgm:cxn modelId="{6D4EFF82-9FDE-40BD-99DF-5FFCFCAC416F}" type="presParOf" srcId="{12E9EFB2-5ACF-444B-BC28-02A4D04EBA63}" destId="{9AE50CA1-A8C6-41EB-810B-1679ABC00EE6}" srcOrd="1" destOrd="0" presId="urn:microsoft.com/office/officeart/2008/layout/HalfCircleOrganizationChart"/>
    <dgm:cxn modelId="{C1DDA8DB-AAAA-419F-BB26-3B47CBEC4089}" type="presParOf" srcId="{12E9EFB2-5ACF-444B-BC28-02A4D04EBA63}" destId="{9943D36E-DA15-4183-B3F1-4C7E00AEA7F1}" srcOrd="2" destOrd="0" presId="urn:microsoft.com/office/officeart/2008/layout/HalfCircleOrganizationChart"/>
    <dgm:cxn modelId="{0B541B4C-D3BC-4E9C-BECA-F5179153B33D}" type="presParOf" srcId="{5277EE48-4B0C-4F4E-86C7-9FA5633D1C18}" destId="{A5615D14-AFEE-4CA6-A4E6-E0F1223ED8D9}" srcOrd="2" destOrd="0" presId="urn:microsoft.com/office/officeart/2008/layout/HalfCircleOrganizationChart"/>
    <dgm:cxn modelId="{944BCD48-F85B-4FB4-B749-088C9E2C2D0A}" type="presParOf" srcId="{13CF34B4-0D7A-4D10-BCC7-1917EA0B04C9}" destId="{80778E50-14D9-4270-A81B-B83895C26C88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A46287-E648-4082-89BE-C8CDD90A6B46}">
      <dsp:nvSpPr>
        <dsp:cNvPr id="0" name=""/>
        <dsp:cNvSpPr/>
      </dsp:nvSpPr>
      <dsp:spPr>
        <a:xfrm>
          <a:off x="2994918" y="1230671"/>
          <a:ext cx="2436617" cy="2134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721"/>
              </a:lnTo>
              <a:lnTo>
                <a:pt x="2436617" y="106721"/>
              </a:lnTo>
              <a:lnTo>
                <a:pt x="2436617" y="21344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143759-BF35-49FD-9B3E-728D37037BC1}">
      <dsp:nvSpPr>
        <dsp:cNvPr id="0" name=""/>
        <dsp:cNvSpPr/>
      </dsp:nvSpPr>
      <dsp:spPr>
        <a:xfrm>
          <a:off x="4229798" y="1952313"/>
          <a:ext cx="1809101" cy="2134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721"/>
              </a:lnTo>
              <a:lnTo>
                <a:pt x="1809101" y="106721"/>
              </a:lnTo>
              <a:lnTo>
                <a:pt x="1809101" y="21344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34517A-B7A8-4F5E-8A10-8EA6A9E1801E}">
      <dsp:nvSpPr>
        <dsp:cNvPr id="0" name=""/>
        <dsp:cNvSpPr/>
      </dsp:nvSpPr>
      <dsp:spPr>
        <a:xfrm>
          <a:off x="4809058" y="2673955"/>
          <a:ext cx="592038" cy="17482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8204"/>
              </a:lnTo>
              <a:lnTo>
                <a:pt x="592038" y="174820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576A42-9A22-48E3-B1FB-4AC3981DB26A}">
      <dsp:nvSpPr>
        <dsp:cNvPr id="0" name=""/>
        <dsp:cNvSpPr/>
      </dsp:nvSpPr>
      <dsp:spPr>
        <a:xfrm>
          <a:off x="4809058" y="2673955"/>
          <a:ext cx="467542" cy="10265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26561"/>
              </a:lnTo>
              <a:lnTo>
                <a:pt x="467542" y="102656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8BBB3E-A6C8-4B6E-9081-0BCDAAEF3774}">
      <dsp:nvSpPr>
        <dsp:cNvPr id="0" name=""/>
        <dsp:cNvSpPr/>
      </dsp:nvSpPr>
      <dsp:spPr>
        <a:xfrm>
          <a:off x="4809058" y="2673955"/>
          <a:ext cx="467542" cy="3333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3388"/>
              </a:lnTo>
              <a:lnTo>
                <a:pt x="467542" y="33338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092236-1D41-4A2E-88E8-E0F1A46EEFDC}">
      <dsp:nvSpPr>
        <dsp:cNvPr id="0" name=""/>
        <dsp:cNvSpPr/>
      </dsp:nvSpPr>
      <dsp:spPr>
        <a:xfrm>
          <a:off x="4229798" y="1952313"/>
          <a:ext cx="579260" cy="2134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721"/>
              </a:lnTo>
              <a:lnTo>
                <a:pt x="579260" y="106721"/>
              </a:lnTo>
              <a:lnTo>
                <a:pt x="579260" y="21344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D36546-1DC6-4BC0-A6D0-F7EAC046A641}">
      <dsp:nvSpPr>
        <dsp:cNvPr id="0" name=""/>
        <dsp:cNvSpPr/>
      </dsp:nvSpPr>
      <dsp:spPr>
        <a:xfrm>
          <a:off x="3614877" y="1952313"/>
          <a:ext cx="614920" cy="213443"/>
        </a:xfrm>
        <a:custGeom>
          <a:avLst/>
          <a:gdLst/>
          <a:ahLst/>
          <a:cxnLst/>
          <a:rect l="0" t="0" r="0" b="0"/>
          <a:pathLst>
            <a:path>
              <a:moveTo>
                <a:pt x="614920" y="0"/>
              </a:moveTo>
              <a:lnTo>
                <a:pt x="614920" y="106721"/>
              </a:lnTo>
              <a:lnTo>
                <a:pt x="0" y="106721"/>
              </a:lnTo>
              <a:lnTo>
                <a:pt x="0" y="21344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3D1BF3-FF68-4F13-920B-5D43E92DBA6F}">
      <dsp:nvSpPr>
        <dsp:cNvPr id="0" name=""/>
        <dsp:cNvSpPr/>
      </dsp:nvSpPr>
      <dsp:spPr>
        <a:xfrm>
          <a:off x="2420696" y="1952313"/>
          <a:ext cx="1809101" cy="213443"/>
        </a:xfrm>
        <a:custGeom>
          <a:avLst/>
          <a:gdLst/>
          <a:ahLst/>
          <a:cxnLst/>
          <a:rect l="0" t="0" r="0" b="0"/>
          <a:pathLst>
            <a:path>
              <a:moveTo>
                <a:pt x="1809101" y="0"/>
              </a:moveTo>
              <a:lnTo>
                <a:pt x="1809101" y="106721"/>
              </a:lnTo>
              <a:lnTo>
                <a:pt x="0" y="106721"/>
              </a:lnTo>
              <a:lnTo>
                <a:pt x="0" y="21344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18161E-6E93-4E42-B251-E5D7486BEA0B}">
      <dsp:nvSpPr>
        <dsp:cNvPr id="0" name=""/>
        <dsp:cNvSpPr/>
      </dsp:nvSpPr>
      <dsp:spPr>
        <a:xfrm>
          <a:off x="2994918" y="1230671"/>
          <a:ext cx="1234880" cy="2134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721"/>
              </a:lnTo>
              <a:lnTo>
                <a:pt x="1234880" y="106721"/>
              </a:lnTo>
              <a:lnTo>
                <a:pt x="1234880" y="21344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E01C08-66C5-4BD6-89B4-A110C381817F}">
      <dsp:nvSpPr>
        <dsp:cNvPr id="0" name=""/>
        <dsp:cNvSpPr/>
      </dsp:nvSpPr>
      <dsp:spPr>
        <a:xfrm>
          <a:off x="530196" y="1952313"/>
          <a:ext cx="467542" cy="10265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26561"/>
              </a:lnTo>
              <a:lnTo>
                <a:pt x="467542" y="102656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1291A5-B9DB-4E1E-A086-0D3767C80ACF}">
      <dsp:nvSpPr>
        <dsp:cNvPr id="0" name=""/>
        <dsp:cNvSpPr/>
      </dsp:nvSpPr>
      <dsp:spPr>
        <a:xfrm>
          <a:off x="530196" y="1952313"/>
          <a:ext cx="467542" cy="3049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4919"/>
              </a:lnTo>
              <a:lnTo>
                <a:pt x="467542" y="30491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DD5361-2754-4EA5-BD2C-810211C6A1A8}">
      <dsp:nvSpPr>
        <dsp:cNvPr id="0" name=""/>
        <dsp:cNvSpPr/>
      </dsp:nvSpPr>
      <dsp:spPr>
        <a:xfrm>
          <a:off x="530196" y="1230671"/>
          <a:ext cx="2464721" cy="213443"/>
        </a:xfrm>
        <a:custGeom>
          <a:avLst/>
          <a:gdLst/>
          <a:ahLst/>
          <a:cxnLst/>
          <a:rect l="0" t="0" r="0" b="0"/>
          <a:pathLst>
            <a:path>
              <a:moveTo>
                <a:pt x="2464721" y="0"/>
              </a:moveTo>
              <a:lnTo>
                <a:pt x="2464721" y="106721"/>
              </a:lnTo>
              <a:lnTo>
                <a:pt x="0" y="106721"/>
              </a:lnTo>
              <a:lnTo>
                <a:pt x="0" y="21344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F8E26E-1001-413A-AD76-8C87F63430F5}">
      <dsp:nvSpPr>
        <dsp:cNvPr id="0" name=""/>
        <dsp:cNvSpPr/>
      </dsp:nvSpPr>
      <dsp:spPr>
        <a:xfrm>
          <a:off x="2379997" y="509028"/>
          <a:ext cx="614920" cy="2134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6721"/>
              </a:lnTo>
              <a:lnTo>
                <a:pt x="614920" y="106721"/>
              </a:lnTo>
              <a:lnTo>
                <a:pt x="614920" y="21344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9413C4-9271-4B82-B3F8-BA5E637DBF1C}">
      <dsp:nvSpPr>
        <dsp:cNvPr id="0" name=""/>
        <dsp:cNvSpPr/>
      </dsp:nvSpPr>
      <dsp:spPr>
        <a:xfrm>
          <a:off x="1765077" y="509028"/>
          <a:ext cx="614920" cy="213443"/>
        </a:xfrm>
        <a:custGeom>
          <a:avLst/>
          <a:gdLst/>
          <a:ahLst/>
          <a:cxnLst/>
          <a:rect l="0" t="0" r="0" b="0"/>
          <a:pathLst>
            <a:path>
              <a:moveTo>
                <a:pt x="614920" y="0"/>
              </a:moveTo>
              <a:lnTo>
                <a:pt x="614920" y="106721"/>
              </a:lnTo>
              <a:lnTo>
                <a:pt x="0" y="106721"/>
              </a:lnTo>
              <a:lnTo>
                <a:pt x="0" y="21344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75E4DA-0F9F-48EA-A023-5CB0CD16659B}">
      <dsp:nvSpPr>
        <dsp:cNvPr id="0" name=""/>
        <dsp:cNvSpPr/>
      </dsp:nvSpPr>
      <dsp:spPr>
        <a:xfrm>
          <a:off x="2125898" y="829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8AEF29-9630-4123-916A-20332190425A}">
      <dsp:nvSpPr>
        <dsp:cNvPr id="0" name=""/>
        <dsp:cNvSpPr/>
      </dsp:nvSpPr>
      <dsp:spPr>
        <a:xfrm>
          <a:off x="2125898" y="829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D7D228-71B9-42F7-8EEB-3A057113F5C5}">
      <dsp:nvSpPr>
        <dsp:cNvPr id="0" name=""/>
        <dsp:cNvSpPr/>
      </dsp:nvSpPr>
      <dsp:spPr>
        <a:xfrm>
          <a:off x="1871798" y="92305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kultura</a:t>
          </a:r>
        </a:p>
      </dsp:txBody>
      <dsp:txXfrm>
        <a:off x="1871798" y="92305"/>
        <a:ext cx="1016397" cy="325247"/>
      </dsp:txXfrm>
    </dsp:sp>
    <dsp:sp modelId="{303AF05F-A606-459D-A235-3D6F805C75C6}">
      <dsp:nvSpPr>
        <dsp:cNvPr id="0" name=""/>
        <dsp:cNvSpPr/>
      </dsp:nvSpPr>
      <dsp:spPr>
        <a:xfrm>
          <a:off x="1510977" y="722472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0C9155-1801-4382-9545-7463EE10A7A9}">
      <dsp:nvSpPr>
        <dsp:cNvPr id="0" name=""/>
        <dsp:cNvSpPr/>
      </dsp:nvSpPr>
      <dsp:spPr>
        <a:xfrm>
          <a:off x="1510977" y="722472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1B3B07-BC53-4BAB-8929-9D7596118978}">
      <dsp:nvSpPr>
        <dsp:cNvPr id="0" name=""/>
        <dsp:cNvSpPr/>
      </dsp:nvSpPr>
      <dsp:spPr>
        <a:xfrm>
          <a:off x="1256878" y="813948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materialna</a:t>
          </a:r>
        </a:p>
      </dsp:txBody>
      <dsp:txXfrm>
        <a:off x="1256878" y="813948"/>
        <a:ext cx="1016397" cy="325247"/>
      </dsp:txXfrm>
    </dsp:sp>
    <dsp:sp modelId="{4ADFBF36-08F1-4AD6-BA0E-C47D54898FA6}">
      <dsp:nvSpPr>
        <dsp:cNvPr id="0" name=""/>
        <dsp:cNvSpPr/>
      </dsp:nvSpPr>
      <dsp:spPr>
        <a:xfrm>
          <a:off x="2740818" y="722472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CF764-6663-4508-99D5-662B544E2D0F}">
      <dsp:nvSpPr>
        <dsp:cNvPr id="0" name=""/>
        <dsp:cNvSpPr/>
      </dsp:nvSpPr>
      <dsp:spPr>
        <a:xfrm>
          <a:off x="2740818" y="722472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8B9EE0-9104-434B-9EA5-2C99D358FC33}">
      <dsp:nvSpPr>
        <dsp:cNvPr id="0" name=""/>
        <dsp:cNvSpPr/>
      </dsp:nvSpPr>
      <dsp:spPr>
        <a:xfrm>
          <a:off x="2486719" y="813948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niematerialna</a:t>
          </a:r>
        </a:p>
      </dsp:txBody>
      <dsp:txXfrm>
        <a:off x="2486719" y="813948"/>
        <a:ext cx="1016397" cy="325247"/>
      </dsp:txXfrm>
    </dsp:sp>
    <dsp:sp modelId="{014D5179-30C9-43E5-A71B-6C75E03B3F49}">
      <dsp:nvSpPr>
        <dsp:cNvPr id="0" name=""/>
        <dsp:cNvSpPr/>
      </dsp:nvSpPr>
      <dsp:spPr>
        <a:xfrm>
          <a:off x="276097" y="1444114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92FA32-8AB2-4279-A495-4B083F76C574}">
      <dsp:nvSpPr>
        <dsp:cNvPr id="0" name=""/>
        <dsp:cNvSpPr/>
      </dsp:nvSpPr>
      <dsp:spPr>
        <a:xfrm>
          <a:off x="276097" y="1444114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571ACC-543E-447B-A071-0621907E3843}">
      <dsp:nvSpPr>
        <dsp:cNvPr id="0" name=""/>
        <dsp:cNvSpPr/>
      </dsp:nvSpPr>
      <dsp:spPr>
        <a:xfrm>
          <a:off x="21998" y="1535590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duchowa</a:t>
          </a:r>
        </a:p>
      </dsp:txBody>
      <dsp:txXfrm>
        <a:off x="21998" y="1535590"/>
        <a:ext cx="1016397" cy="325247"/>
      </dsp:txXfrm>
    </dsp:sp>
    <dsp:sp modelId="{77D6AAB4-9968-4A7E-AACD-CA86F1F40084}">
      <dsp:nvSpPr>
        <dsp:cNvPr id="0" name=""/>
        <dsp:cNvSpPr/>
      </dsp:nvSpPr>
      <dsp:spPr>
        <a:xfrm>
          <a:off x="936756" y="2165757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461450-A791-44BC-ADA4-D52CFA32CD31}">
      <dsp:nvSpPr>
        <dsp:cNvPr id="0" name=""/>
        <dsp:cNvSpPr/>
      </dsp:nvSpPr>
      <dsp:spPr>
        <a:xfrm>
          <a:off x="936756" y="2165757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8B8F3D-5BE3-4A2A-B701-C7AEB4D26518}">
      <dsp:nvSpPr>
        <dsp:cNvPr id="0" name=""/>
        <dsp:cNvSpPr/>
      </dsp:nvSpPr>
      <dsp:spPr>
        <a:xfrm>
          <a:off x="682656" y="2257232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religia</a:t>
          </a:r>
        </a:p>
      </dsp:txBody>
      <dsp:txXfrm>
        <a:off x="682656" y="2257232"/>
        <a:ext cx="1016397" cy="325247"/>
      </dsp:txXfrm>
    </dsp:sp>
    <dsp:sp modelId="{6E26350F-5EB4-40D9-8D04-F10AF4DA57FD}">
      <dsp:nvSpPr>
        <dsp:cNvPr id="0" name=""/>
        <dsp:cNvSpPr/>
      </dsp:nvSpPr>
      <dsp:spPr>
        <a:xfrm>
          <a:off x="936756" y="2887399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EF4C47-B0AD-483B-9E11-611559DB42C1}">
      <dsp:nvSpPr>
        <dsp:cNvPr id="0" name=""/>
        <dsp:cNvSpPr/>
      </dsp:nvSpPr>
      <dsp:spPr>
        <a:xfrm>
          <a:off x="936756" y="2887399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22D069-33AB-4FA8-B46D-7E3333C5376C}">
      <dsp:nvSpPr>
        <dsp:cNvPr id="0" name=""/>
        <dsp:cNvSpPr/>
      </dsp:nvSpPr>
      <dsp:spPr>
        <a:xfrm>
          <a:off x="682656" y="2978875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wartości</a:t>
          </a:r>
        </a:p>
      </dsp:txBody>
      <dsp:txXfrm>
        <a:off x="682656" y="2978875"/>
        <a:ext cx="1016397" cy="325247"/>
      </dsp:txXfrm>
    </dsp:sp>
    <dsp:sp modelId="{02CEC85E-4A32-4705-8A9C-63D0A0BF9A91}">
      <dsp:nvSpPr>
        <dsp:cNvPr id="0" name=""/>
        <dsp:cNvSpPr/>
      </dsp:nvSpPr>
      <dsp:spPr>
        <a:xfrm>
          <a:off x="3975698" y="1444114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40C468-0F13-4CE0-A0B4-B83155A22EA5}">
      <dsp:nvSpPr>
        <dsp:cNvPr id="0" name=""/>
        <dsp:cNvSpPr/>
      </dsp:nvSpPr>
      <dsp:spPr>
        <a:xfrm>
          <a:off x="3975698" y="1444114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F9040B-711F-4290-9930-7538747033E8}">
      <dsp:nvSpPr>
        <dsp:cNvPr id="0" name=""/>
        <dsp:cNvSpPr/>
      </dsp:nvSpPr>
      <dsp:spPr>
        <a:xfrm>
          <a:off x="3721599" y="1535590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intelektualna</a:t>
          </a:r>
        </a:p>
      </dsp:txBody>
      <dsp:txXfrm>
        <a:off x="3721599" y="1535590"/>
        <a:ext cx="1016397" cy="325247"/>
      </dsp:txXfrm>
    </dsp:sp>
    <dsp:sp modelId="{C138379A-1512-4AAA-9DA7-2BCB76198315}">
      <dsp:nvSpPr>
        <dsp:cNvPr id="0" name=""/>
        <dsp:cNvSpPr/>
      </dsp:nvSpPr>
      <dsp:spPr>
        <a:xfrm>
          <a:off x="2166597" y="2165757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E0B964-6671-4BF3-8DA7-00F9886E8F0D}">
      <dsp:nvSpPr>
        <dsp:cNvPr id="0" name=""/>
        <dsp:cNvSpPr/>
      </dsp:nvSpPr>
      <dsp:spPr>
        <a:xfrm>
          <a:off x="2166597" y="2165757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D69312-1867-491D-9331-4D8F35D53CAC}">
      <dsp:nvSpPr>
        <dsp:cNvPr id="0" name=""/>
        <dsp:cNvSpPr/>
      </dsp:nvSpPr>
      <dsp:spPr>
        <a:xfrm>
          <a:off x="1912497" y="2257232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osiągnięcia nauki, techniki</a:t>
          </a:r>
        </a:p>
      </dsp:txBody>
      <dsp:txXfrm>
        <a:off x="1912497" y="2257232"/>
        <a:ext cx="1016397" cy="325247"/>
      </dsp:txXfrm>
    </dsp:sp>
    <dsp:sp modelId="{DC975188-333E-4373-99F9-44A13285F951}">
      <dsp:nvSpPr>
        <dsp:cNvPr id="0" name=""/>
        <dsp:cNvSpPr/>
      </dsp:nvSpPr>
      <dsp:spPr>
        <a:xfrm>
          <a:off x="3378608" y="2165757"/>
          <a:ext cx="47253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B12CCE-C35A-4B72-934D-83A2E837CEDB}">
      <dsp:nvSpPr>
        <dsp:cNvPr id="0" name=""/>
        <dsp:cNvSpPr/>
      </dsp:nvSpPr>
      <dsp:spPr>
        <a:xfrm>
          <a:off x="3378608" y="2165757"/>
          <a:ext cx="47253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F523FE-4940-4CB8-ABFD-1EC33DB2CB89}">
      <dsp:nvSpPr>
        <dsp:cNvPr id="0" name=""/>
        <dsp:cNvSpPr/>
      </dsp:nvSpPr>
      <dsp:spPr>
        <a:xfrm>
          <a:off x="3142339" y="2257232"/>
          <a:ext cx="94507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symbole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(np. język)</a:t>
          </a:r>
        </a:p>
      </dsp:txBody>
      <dsp:txXfrm>
        <a:off x="3142339" y="2257232"/>
        <a:ext cx="945077" cy="325247"/>
      </dsp:txXfrm>
    </dsp:sp>
    <dsp:sp modelId="{288BEB9C-C80E-4C20-B0B0-59B5C92078D5}">
      <dsp:nvSpPr>
        <dsp:cNvPr id="0" name=""/>
        <dsp:cNvSpPr/>
      </dsp:nvSpPr>
      <dsp:spPr>
        <a:xfrm>
          <a:off x="4554959" y="2165757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AADB09-6D5F-44DE-81C2-AB51925D40E2}">
      <dsp:nvSpPr>
        <dsp:cNvPr id="0" name=""/>
        <dsp:cNvSpPr/>
      </dsp:nvSpPr>
      <dsp:spPr>
        <a:xfrm>
          <a:off x="4554959" y="2165757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816D01-E80A-447F-99BA-8CF760FEC280}">
      <dsp:nvSpPr>
        <dsp:cNvPr id="0" name=""/>
        <dsp:cNvSpPr/>
      </dsp:nvSpPr>
      <dsp:spPr>
        <a:xfrm>
          <a:off x="4300859" y="2257232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normy</a:t>
          </a:r>
        </a:p>
      </dsp:txBody>
      <dsp:txXfrm>
        <a:off x="4300859" y="2257232"/>
        <a:ext cx="1016397" cy="325247"/>
      </dsp:txXfrm>
    </dsp:sp>
    <dsp:sp modelId="{3E5E8D97-D046-42BE-BF4C-D34AB7263462}">
      <dsp:nvSpPr>
        <dsp:cNvPr id="0" name=""/>
        <dsp:cNvSpPr/>
      </dsp:nvSpPr>
      <dsp:spPr>
        <a:xfrm>
          <a:off x="5215617" y="2915868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6FD7AC-0E11-4E8B-9ECF-E3C2C4F423B3}">
      <dsp:nvSpPr>
        <dsp:cNvPr id="0" name=""/>
        <dsp:cNvSpPr/>
      </dsp:nvSpPr>
      <dsp:spPr>
        <a:xfrm>
          <a:off x="5215617" y="2915868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1E4842-9268-4A03-AE4E-CABDDC0006A1}">
      <dsp:nvSpPr>
        <dsp:cNvPr id="0" name=""/>
        <dsp:cNvSpPr/>
      </dsp:nvSpPr>
      <dsp:spPr>
        <a:xfrm>
          <a:off x="4961518" y="3007344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zwyczaje,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tradycja</a:t>
          </a:r>
        </a:p>
      </dsp:txBody>
      <dsp:txXfrm>
        <a:off x="4961518" y="3007344"/>
        <a:ext cx="1016397" cy="325247"/>
      </dsp:txXfrm>
    </dsp:sp>
    <dsp:sp modelId="{7248422E-C4BD-4760-B93B-4983F9F61389}">
      <dsp:nvSpPr>
        <dsp:cNvPr id="0" name=""/>
        <dsp:cNvSpPr/>
      </dsp:nvSpPr>
      <dsp:spPr>
        <a:xfrm>
          <a:off x="5215617" y="3609041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539168-A6AB-4869-BAD6-167A8D8E32FF}">
      <dsp:nvSpPr>
        <dsp:cNvPr id="0" name=""/>
        <dsp:cNvSpPr/>
      </dsp:nvSpPr>
      <dsp:spPr>
        <a:xfrm>
          <a:off x="5215617" y="3609041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2E39BD-3E66-4323-BA18-6A915B14B07C}">
      <dsp:nvSpPr>
        <dsp:cNvPr id="0" name=""/>
        <dsp:cNvSpPr/>
      </dsp:nvSpPr>
      <dsp:spPr>
        <a:xfrm>
          <a:off x="4961518" y="3700517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mentalność</a:t>
          </a:r>
        </a:p>
      </dsp:txBody>
      <dsp:txXfrm>
        <a:off x="4961518" y="3700517"/>
        <a:ext cx="1016397" cy="325247"/>
      </dsp:txXfrm>
    </dsp:sp>
    <dsp:sp modelId="{D1ED8C1D-6C5D-4CB4-A0E4-13CF3886145B}">
      <dsp:nvSpPr>
        <dsp:cNvPr id="0" name=""/>
        <dsp:cNvSpPr/>
      </dsp:nvSpPr>
      <dsp:spPr>
        <a:xfrm>
          <a:off x="5316017" y="4330684"/>
          <a:ext cx="7089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22ACF-D5DF-4865-BEFC-47A4F3379576}">
      <dsp:nvSpPr>
        <dsp:cNvPr id="0" name=""/>
        <dsp:cNvSpPr/>
      </dsp:nvSpPr>
      <dsp:spPr>
        <a:xfrm>
          <a:off x="5316017" y="4330684"/>
          <a:ext cx="7089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CC5C02-B301-4515-ABA7-CFC79ABE5964}">
      <dsp:nvSpPr>
        <dsp:cNvPr id="0" name=""/>
        <dsp:cNvSpPr/>
      </dsp:nvSpPr>
      <dsp:spPr>
        <a:xfrm>
          <a:off x="4961518" y="4422160"/>
          <a:ext cx="1417996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pl-PL" altLang="pl-PL" sz="12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redit Suisse Type Light" pitchFamily="34" charset="0"/>
              <a:cs typeface="Arial" panose="020B0604020202020204" pitchFamily="34" charset="0"/>
            </a:rPr>
            <a:t>prawo, polityka</a:t>
          </a:r>
        </a:p>
      </dsp:txBody>
      <dsp:txXfrm>
        <a:off x="4961518" y="4422160"/>
        <a:ext cx="1417996" cy="325247"/>
      </dsp:txXfrm>
    </dsp:sp>
    <dsp:sp modelId="{51F54472-D95D-4EC5-9E13-99065267AE81}">
      <dsp:nvSpPr>
        <dsp:cNvPr id="0" name=""/>
        <dsp:cNvSpPr/>
      </dsp:nvSpPr>
      <dsp:spPr>
        <a:xfrm>
          <a:off x="5784800" y="2165757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1DFE98-B530-4A5E-9C6A-05CB1BC8EB0A}">
      <dsp:nvSpPr>
        <dsp:cNvPr id="0" name=""/>
        <dsp:cNvSpPr/>
      </dsp:nvSpPr>
      <dsp:spPr>
        <a:xfrm>
          <a:off x="5784800" y="2165757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39278D-C32A-46C8-8AE6-0CEE993DFD1F}">
      <dsp:nvSpPr>
        <dsp:cNvPr id="0" name=""/>
        <dsp:cNvSpPr/>
      </dsp:nvSpPr>
      <dsp:spPr>
        <a:xfrm>
          <a:off x="5530701" y="2257232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/>
            <a:t>sztuka</a:t>
          </a:r>
          <a:endParaRPr lang="pl-PL" sz="1900" b="1" kern="1200" dirty="0"/>
        </a:p>
      </dsp:txBody>
      <dsp:txXfrm>
        <a:off x="5530701" y="2257232"/>
        <a:ext cx="1016397" cy="325247"/>
      </dsp:txXfrm>
    </dsp:sp>
    <dsp:sp modelId="{539A5E8E-FE98-4E51-8B62-FA02406B023A}">
      <dsp:nvSpPr>
        <dsp:cNvPr id="0" name=""/>
        <dsp:cNvSpPr/>
      </dsp:nvSpPr>
      <dsp:spPr>
        <a:xfrm>
          <a:off x="5177436" y="1444114"/>
          <a:ext cx="508198" cy="508198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00D92E-893C-4680-A5A9-4FB56CDF6648}">
      <dsp:nvSpPr>
        <dsp:cNvPr id="0" name=""/>
        <dsp:cNvSpPr/>
      </dsp:nvSpPr>
      <dsp:spPr>
        <a:xfrm>
          <a:off x="5177436" y="1444114"/>
          <a:ext cx="508198" cy="508198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6E5923-EC8C-4C0F-988E-7485D1A68827}">
      <dsp:nvSpPr>
        <dsp:cNvPr id="0" name=""/>
        <dsp:cNvSpPr/>
      </dsp:nvSpPr>
      <dsp:spPr>
        <a:xfrm>
          <a:off x="4923337" y="1535590"/>
          <a:ext cx="1016397" cy="3252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/>
            <a:t>historia</a:t>
          </a:r>
        </a:p>
      </dsp:txBody>
      <dsp:txXfrm>
        <a:off x="4923337" y="1535590"/>
        <a:ext cx="1016397" cy="3252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11.04.2023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1783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11.04.2023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6210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11.04.2023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4320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11.04.2023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01283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11.04.2023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06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11.04.2023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4037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11.04.2023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58469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11.04.2023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9527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11.04.2023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6207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11.04.2023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63558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F8269-8B42-441C-9ED2-0C9465C684D8}" type="datetimeFigureOut">
              <a:rPr lang="pl-PL" smtClean="0"/>
              <a:t>11.04.2023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0050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F8269-8B42-441C-9ED2-0C9465C684D8}" type="datetimeFigureOut">
              <a:rPr lang="pl-PL" smtClean="0"/>
              <a:t>11.04.2023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92DC2-BFA3-4A61-969A-199B5410CF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09819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jpe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210172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pl-PL" b="1" dirty="0">
                <a:solidFill>
                  <a:schemeClr val="bg1"/>
                </a:solidFill>
              </a:rPr>
              <a:t>Między wierszami.</a:t>
            </a:r>
            <a:br>
              <a:rPr lang="pl-PL" b="1" dirty="0">
                <a:solidFill>
                  <a:schemeClr val="bg1"/>
                </a:solidFill>
              </a:rPr>
            </a:br>
            <a:r>
              <a:rPr lang="pl-PL" b="1" dirty="0">
                <a:solidFill>
                  <a:schemeClr val="bg1"/>
                </a:solidFill>
              </a:rPr>
              <a:t>Aspekty kulturowe </a:t>
            </a:r>
            <a:br>
              <a:rPr lang="pl-PL" b="1" dirty="0">
                <a:solidFill>
                  <a:schemeClr val="bg1"/>
                </a:solidFill>
              </a:rPr>
            </a:br>
            <a:r>
              <a:rPr lang="pl-PL" b="1" dirty="0">
                <a:solidFill>
                  <a:schemeClr val="bg1"/>
                </a:solidFill>
              </a:rPr>
              <a:t>w przekładzie literackim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E3C32438-8DEE-4AE8-AB3B-80B25AA409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3548" y="4756280"/>
            <a:ext cx="5715000" cy="1990725"/>
          </a:xfrm>
          <a:prstGeom prst="rect">
            <a:avLst/>
          </a:prstGeom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6BCBF606-9CC1-69CF-8DF0-A94D921607BF}"/>
              </a:ext>
            </a:extLst>
          </p:cNvPr>
          <p:cNvSpPr txBox="1"/>
          <p:nvPr/>
        </p:nvSpPr>
        <p:spPr>
          <a:xfrm>
            <a:off x="4387048" y="4360152"/>
            <a:ext cx="3417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schemeClr val="bg1"/>
                </a:solidFill>
              </a:rPr>
              <a:t>Małgorzata Słabicka-Turpeinen</a:t>
            </a:r>
          </a:p>
        </p:txBody>
      </p:sp>
    </p:spTree>
    <p:extLst>
      <p:ext uri="{BB962C8B-B14F-4D97-AF65-F5344CB8AC3E}">
        <p14:creationId xmlns:p14="http://schemas.microsoft.com/office/powerpoint/2010/main" val="2729982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4F400B0D-B7C3-EAC8-42B6-22E4A3C47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60124" y="639192"/>
            <a:ext cx="5282214" cy="4279885"/>
          </a:xfrm>
        </p:spPr>
        <p:txBody>
          <a:bodyPr>
            <a:normAutofit lnSpcReduction="10000"/>
          </a:bodyPr>
          <a:lstStyle/>
          <a:p>
            <a:pPr marL="742950" indent="-742950">
              <a:buAutoNum type="arabicPeriod"/>
            </a:pPr>
            <a:r>
              <a:rPr lang="pl-PL" sz="2800" dirty="0"/>
              <a:t>Złożoność kontekstu kulturowego</a:t>
            </a:r>
          </a:p>
          <a:p>
            <a:pPr marL="742950" indent="-742950">
              <a:buAutoNum type="arabicPeriod"/>
            </a:pPr>
            <a:r>
              <a:rPr lang="pl-PL" sz="2800" dirty="0"/>
              <a:t>Aspekty językowe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pl-PL" sz="2800" dirty="0"/>
              <a:t>Odmienne postrzeganie rzeczywistości, realia klimatyczne i geograficzne</a:t>
            </a:r>
          </a:p>
          <a:p>
            <a:pPr marL="742950" indent="-742950">
              <a:buAutoNum type="arabicPeriod"/>
            </a:pPr>
            <a:r>
              <a:rPr lang="pl-PL" sz="2800" dirty="0"/>
              <a:t>Czynniki historyczne, społeczne i polityczne</a:t>
            </a:r>
          </a:p>
          <a:p>
            <a:pPr marL="742950" indent="-742950">
              <a:buAutoNum type="arabicPeriod"/>
            </a:pPr>
            <a:r>
              <a:rPr lang="pl-PL" sz="2800" dirty="0"/>
              <a:t>Dziedzictwo kulturowe</a:t>
            </a:r>
          </a:p>
          <a:p>
            <a:pPr marL="742950" indent="-742950">
              <a:buAutoNum type="arabicPeriod"/>
            </a:pPr>
            <a:r>
              <a:rPr lang="pl-PL" sz="2800" dirty="0"/>
              <a:t>Jak przebić szklany sufit? </a:t>
            </a:r>
          </a:p>
          <a:p>
            <a:pPr marL="742950" indent="-742950">
              <a:buAutoNum type="arabicPeriod"/>
            </a:pPr>
            <a:endParaRPr lang="pl-PL" sz="3600" dirty="0"/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2A0C876B-A00B-D12C-2C5E-60D82BCFE2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9176" y="321543"/>
            <a:ext cx="4617544" cy="459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498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4F400B0D-B7C3-EAC8-42B6-22E4A3C47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60124" y="639192"/>
            <a:ext cx="5282214" cy="4279885"/>
          </a:xfrm>
        </p:spPr>
        <p:txBody>
          <a:bodyPr>
            <a:normAutofit lnSpcReduction="10000"/>
          </a:bodyPr>
          <a:lstStyle/>
          <a:p>
            <a:pPr marL="742950" indent="-742950">
              <a:buAutoNum type="arabicPeriod"/>
            </a:pPr>
            <a:r>
              <a:rPr lang="pl-PL" sz="2800" b="1" dirty="0">
                <a:solidFill>
                  <a:srgbClr val="C00000"/>
                </a:solidFill>
              </a:rPr>
              <a:t>Złożoność kontekstu kulturowego</a:t>
            </a:r>
          </a:p>
          <a:p>
            <a:pPr marL="742950" indent="-742950">
              <a:buAutoNum type="arabicPeriod"/>
            </a:pPr>
            <a:r>
              <a:rPr lang="pl-PL" sz="2800" dirty="0"/>
              <a:t>Aspekty językowe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pl-PL" sz="2800" dirty="0"/>
              <a:t>Odmienne postrzeganie rzeczywistości, realia klimatyczne i geograficzne</a:t>
            </a:r>
          </a:p>
          <a:p>
            <a:pPr marL="742950" indent="-742950">
              <a:buAutoNum type="arabicPeriod"/>
            </a:pPr>
            <a:r>
              <a:rPr lang="pl-PL" sz="2800" dirty="0"/>
              <a:t>Czynniki historyczne, społeczne i polityczne</a:t>
            </a:r>
          </a:p>
          <a:p>
            <a:pPr marL="742950" indent="-742950">
              <a:buAutoNum type="arabicPeriod"/>
            </a:pPr>
            <a:r>
              <a:rPr lang="pl-PL" sz="2800" dirty="0"/>
              <a:t>Dziedzictwo kulturowe</a:t>
            </a:r>
          </a:p>
          <a:p>
            <a:pPr marL="742950" indent="-742950">
              <a:buAutoNum type="arabicPeriod"/>
            </a:pPr>
            <a:r>
              <a:rPr lang="pl-PL" sz="2800" dirty="0"/>
              <a:t>Jak przebić szklany sufit? </a:t>
            </a:r>
          </a:p>
          <a:p>
            <a:pPr marL="742950" indent="-742950">
              <a:buAutoNum type="arabicPeriod"/>
            </a:pPr>
            <a:endParaRPr lang="pl-PL" sz="2800" dirty="0"/>
          </a:p>
          <a:p>
            <a:pPr marL="742950" indent="-742950">
              <a:buAutoNum type="arabicPeriod"/>
            </a:pPr>
            <a:endParaRPr lang="pl-PL" sz="3600" dirty="0"/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2A0C876B-A00B-D12C-2C5E-60D82BCFE2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9176" y="321543"/>
            <a:ext cx="4617544" cy="459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256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38690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4F400B0D-B7C3-EAC8-42B6-22E4A3C47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60124" y="266330"/>
            <a:ext cx="4145871" cy="4964001"/>
          </a:xfrm>
        </p:spPr>
        <p:txBody>
          <a:bodyPr>
            <a:normAutofit fontScale="77500" lnSpcReduction="20000"/>
          </a:bodyPr>
          <a:lstStyle/>
          <a:p>
            <a:r>
              <a:rPr lang="pl-PL" sz="4400" b="1" dirty="0">
                <a:solidFill>
                  <a:srgbClr val="C00000"/>
                </a:solidFill>
              </a:rPr>
              <a:t>Złożoność</a:t>
            </a:r>
          </a:p>
          <a:p>
            <a:r>
              <a:rPr lang="pl-PL" sz="4400" b="1" dirty="0">
                <a:solidFill>
                  <a:srgbClr val="C00000"/>
                </a:solidFill>
              </a:rPr>
              <a:t>kontekstu</a:t>
            </a:r>
          </a:p>
          <a:p>
            <a:r>
              <a:rPr lang="pl-PL" sz="4400" b="1" dirty="0">
                <a:solidFill>
                  <a:srgbClr val="C00000"/>
                </a:solidFill>
              </a:rPr>
              <a:t>kulturowego</a:t>
            </a:r>
          </a:p>
          <a:p>
            <a:r>
              <a:rPr lang="pl-PL" sz="4400" b="1" dirty="0">
                <a:solidFill>
                  <a:srgbClr val="C00000"/>
                </a:solidFill>
              </a:rPr>
              <a:t> </a:t>
            </a:r>
          </a:p>
          <a:p>
            <a:r>
              <a:rPr lang="pl-PL" sz="2400" dirty="0"/>
              <a:t>czyli</a:t>
            </a:r>
          </a:p>
          <a:p>
            <a:endParaRPr lang="pl-PL" sz="2400" i="1" dirty="0"/>
          </a:p>
          <a:p>
            <a:r>
              <a:rPr lang="pl-PL" sz="3600" dirty="0"/>
              <a:t>Jakie </a:t>
            </a:r>
          </a:p>
          <a:p>
            <a:r>
              <a:rPr lang="pl-PL" sz="3600" dirty="0"/>
              <a:t>wyzwania</a:t>
            </a:r>
          </a:p>
          <a:p>
            <a:r>
              <a:rPr lang="pl-PL" sz="3600" dirty="0"/>
              <a:t>kryją się</a:t>
            </a:r>
          </a:p>
          <a:p>
            <a:r>
              <a:rPr lang="pl-PL" sz="3600" dirty="0"/>
              <a:t>między</a:t>
            </a:r>
          </a:p>
          <a:p>
            <a:r>
              <a:rPr lang="pl-PL" sz="3600" dirty="0"/>
              <a:t>wierszami?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8E93118-78A0-7D6E-5F59-4C4B35D484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4812718"/>
              </p:ext>
            </p:extLst>
          </p:nvPr>
        </p:nvGraphicFramePr>
        <p:xfrm>
          <a:off x="4980373" y="195309"/>
          <a:ext cx="6569097" cy="4839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53041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4F400B0D-B7C3-EAC8-42B6-22E4A3C47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60124" y="639192"/>
            <a:ext cx="5326602" cy="4447713"/>
          </a:xfrm>
        </p:spPr>
        <p:txBody>
          <a:bodyPr>
            <a:normAutofit lnSpcReduction="10000"/>
          </a:bodyPr>
          <a:lstStyle/>
          <a:p>
            <a:pPr marL="742950" indent="-742950">
              <a:buAutoNum type="arabicPeriod"/>
            </a:pPr>
            <a:r>
              <a:rPr lang="pl-PL" sz="2800" dirty="0"/>
              <a:t>Złożoność kontekstu kulturowego</a:t>
            </a:r>
          </a:p>
          <a:p>
            <a:pPr marL="742950" indent="-742950">
              <a:buAutoNum type="arabicPeriod"/>
            </a:pPr>
            <a:r>
              <a:rPr lang="pl-PL" sz="2800" b="1" dirty="0">
                <a:solidFill>
                  <a:srgbClr val="C00000"/>
                </a:solidFill>
              </a:rPr>
              <a:t>Aspekty językowe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pl-PL" sz="2800" dirty="0"/>
              <a:t>Odmienne postrzeganie rzeczywistości, realia klimatyczne i geograficzne</a:t>
            </a:r>
          </a:p>
          <a:p>
            <a:pPr marL="742950" indent="-742950">
              <a:buAutoNum type="arabicPeriod"/>
            </a:pPr>
            <a:r>
              <a:rPr lang="pl-PL" sz="2800" dirty="0"/>
              <a:t>Czynniki historyczne, społeczne i polityczne</a:t>
            </a:r>
          </a:p>
          <a:p>
            <a:pPr marL="742950" indent="-742950">
              <a:buAutoNum type="arabicPeriod"/>
            </a:pPr>
            <a:r>
              <a:rPr lang="pl-PL" sz="2800" dirty="0"/>
              <a:t>Dziedzictwo kulturowe</a:t>
            </a:r>
          </a:p>
          <a:p>
            <a:pPr marL="742950" indent="-742950">
              <a:buAutoNum type="arabicPeriod"/>
            </a:pPr>
            <a:r>
              <a:rPr lang="pl-PL" sz="2800" dirty="0"/>
              <a:t>Jak przebić szklany sufit? </a:t>
            </a:r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2A0C876B-A00B-D12C-2C5E-60D82BCFE2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9176" y="321543"/>
            <a:ext cx="4617544" cy="459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832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ytuł 9">
            <a:extLst>
              <a:ext uri="{FF2B5EF4-FFF2-40B4-BE49-F238E27FC236}">
                <a16:creationId xmlns:a16="http://schemas.microsoft.com/office/drawing/2014/main" id="{7B6BA54A-60A8-8CD3-8A90-D4E1ABD9A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196" y="338492"/>
            <a:ext cx="9362243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C00000"/>
                </a:solidFill>
              </a:rPr>
              <a:t>Aspekty językowe  - przykłady</a:t>
            </a:r>
          </a:p>
        </p:txBody>
      </p:sp>
      <p:sp>
        <p:nvSpPr>
          <p:cNvPr id="2" name="Symbol zastępczy zawartości 1">
            <a:extLst>
              <a:ext uri="{FF2B5EF4-FFF2-40B4-BE49-F238E27FC236}">
                <a16:creationId xmlns:a16="http://schemas.microsoft.com/office/drawing/2014/main" id="{962C0248-B6DA-2A76-752E-418A906D9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2834" y="1664055"/>
            <a:ext cx="9195679" cy="356312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Pułapki leksykalne, np. gry słowne</a:t>
            </a:r>
          </a:p>
          <a:p>
            <a:pPr marL="0" indent="0">
              <a:buNone/>
            </a:pPr>
            <a:endParaRPr lang="pl-PL" dirty="0"/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Niuanse gramatyczne – np. użycie mowy zależnej w narracji w językach niemieckim i innych językach germańskich</a:t>
            </a:r>
          </a:p>
          <a:p>
            <a:pPr>
              <a:buFont typeface="Wingdings" panose="05000000000000000000" pitchFamily="2" charset="2"/>
              <a:buChar char="ü"/>
            </a:pPr>
            <a:endParaRPr lang="pl-PL" dirty="0"/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Różnice w słowotwórstwie – np. zdrobnienia w języku polskim i innych językach słowiańskich</a:t>
            </a:r>
          </a:p>
          <a:p>
            <a:pPr marL="514350" indent="-514350">
              <a:buAutoNum type="arabicPeriod"/>
            </a:pPr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1223852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4F400B0D-B7C3-EAC8-42B6-22E4A3C47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60124" y="639192"/>
            <a:ext cx="5202315" cy="4279885"/>
          </a:xfrm>
        </p:spPr>
        <p:txBody>
          <a:bodyPr>
            <a:normAutofit lnSpcReduction="10000"/>
          </a:bodyPr>
          <a:lstStyle/>
          <a:p>
            <a:pPr marL="742950" indent="-742950">
              <a:buAutoNum type="arabicPeriod"/>
            </a:pPr>
            <a:r>
              <a:rPr lang="pl-PL" sz="2800" dirty="0"/>
              <a:t>Złożoność kontekstu kulturowego</a:t>
            </a:r>
          </a:p>
          <a:p>
            <a:pPr marL="742950" indent="-742950">
              <a:buAutoNum type="arabicPeriod"/>
            </a:pPr>
            <a:r>
              <a:rPr lang="pl-PL" sz="2800" dirty="0"/>
              <a:t>Aspekty językowe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pl-PL" sz="2800" b="1" dirty="0">
                <a:solidFill>
                  <a:srgbClr val="C00000"/>
                </a:solidFill>
              </a:rPr>
              <a:t>Odmienne postrzeganie rzeczywistości, realia klimatyczne i geograficzne</a:t>
            </a:r>
          </a:p>
          <a:p>
            <a:pPr marL="742950" indent="-742950">
              <a:buAutoNum type="arabicPeriod"/>
            </a:pPr>
            <a:r>
              <a:rPr lang="pl-PL" sz="2800" dirty="0"/>
              <a:t>Czynniki historyczne, społeczne i polityczne</a:t>
            </a:r>
          </a:p>
          <a:p>
            <a:pPr marL="742950" indent="-742950">
              <a:buAutoNum type="arabicPeriod"/>
            </a:pPr>
            <a:r>
              <a:rPr lang="pl-PL" sz="2800" dirty="0"/>
              <a:t>Dziedzictwo kulturowe</a:t>
            </a:r>
          </a:p>
          <a:p>
            <a:pPr marL="742950" indent="-742950">
              <a:buAutoNum type="arabicPeriod"/>
            </a:pPr>
            <a:r>
              <a:rPr lang="pl-PL" sz="2800" dirty="0"/>
              <a:t>Jak przebić szklany sufit? </a:t>
            </a:r>
          </a:p>
          <a:p>
            <a:pPr marL="742950" indent="-742950">
              <a:buAutoNum type="arabicPeriod"/>
            </a:pPr>
            <a:endParaRPr lang="pl-PL" sz="2800" dirty="0"/>
          </a:p>
          <a:p>
            <a:pPr marL="742950" indent="-742950">
              <a:buAutoNum type="arabicPeriod"/>
            </a:pPr>
            <a:endParaRPr lang="pl-PL" sz="3600" dirty="0"/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2A0C876B-A00B-D12C-2C5E-60D82BCFE2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9176" y="321543"/>
            <a:ext cx="4617544" cy="459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365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ytuł 9">
            <a:extLst>
              <a:ext uri="{FF2B5EF4-FFF2-40B4-BE49-F238E27FC236}">
                <a16:creationId xmlns:a16="http://schemas.microsoft.com/office/drawing/2014/main" id="{7B6BA54A-60A8-8CD3-8A90-D4E1ABD9A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196" y="338492"/>
            <a:ext cx="9362243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pl-PL" sz="4400" b="1" dirty="0">
                <a:solidFill>
                  <a:srgbClr val="C00000"/>
                </a:solidFill>
              </a:rPr>
              <a:t>Odmienne postrzeganie rzeczywistości, </a:t>
            </a:r>
            <a:br>
              <a:rPr lang="pl-PL" sz="4400" b="1" dirty="0">
                <a:solidFill>
                  <a:srgbClr val="C00000"/>
                </a:solidFill>
              </a:rPr>
            </a:br>
            <a:r>
              <a:rPr lang="pl-PL" sz="4400" b="1" dirty="0">
                <a:solidFill>
                  <a:srgbClr val="C00000"/>
                </a:solidFill>
              </a:rPr>
              <a:t>realia klimatyczne i geograficzne - przykłady</a:t>
            </a:r>
          </a:p>
        </p:txBody>
      </p:sp>
      <p:sp>
        <p:nvSpPr>
          <p:cNvPr id="2" name="Symbol zastępczy zawartości 1">
            <a:extLst>
              <a:ext uri="{FF2B5EF4-FFF2-40B4-BE49-F238E27FC236}">
                <a16:creationId xmlns:a16="http://schemas.microsoft.com/office/drawing/2014/main" id="{962C0248-B6DA-2A76-752E-418A906D9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2280219"/>
            <a:ext cx="9362243" cy="296952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Różny stopień bezpośredniości przekazu i werbalizacji treści </a:t>
            </a:r>
          </a:p>
          <a:p>
            <a:pPr>
              <a:buFont typeface="Wingdings" panose="05000000000000000000" pitchFamily="2" charset="2"/>
              <a:buChar char="ü"/>
            </a:pPr>
            <a:endParaRPr lang="pl-PL" dirty="0"/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Różnice w postrzeganiu czasu </a:t>
            </a:r>
          </a:p>
          <a:p>
            <a:pPr>
              <a:buFont typeface="Wingdings" panose="05000000000000000000" pitchFamily="2" charset="2"/>
              <a:buChar char="ü"/>
            </a:pPr>
            <a:endParaRPr lang="pl-PL" dirty="0"/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Odmienne realia klimatyczne i geograficzne </a:t>
            </a:r>
          </a:p>
          <a:p>
            <a:pPr marL="514350" indent="-514350">
              <a:buAutoNum type="arabicPeriod"/>
            </a:pPr>
            <a:endParaRPr lang="pl-PL" dirty="0"/>
          </a:p>
          <a:p>
            <a:pPr marL="514350" indent="-514350">
              <a:buAutoNum type="arabicPeriod"/>
            </a:pPr>
            <a:endParaRPr lang="pl-PL" dirty="0"/>
          </a:p>
          <a:p>
            <a:pPr marL="514350" indent="-514350">
              <a:buAutoNum type="arabicPeriod"/>
            </a:pPr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863645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4F400B0D-B7C3-EAC8-42B6-22E4A3C47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60124" y="639192"/>
            <a:ext cx="5489052" cy="4279885"/>
          </a:xfrm>
        </p:spPr>
        <p:txBody>
          <a:bodyPr>
            <a:normAutofit lnSpcReduction="10000"/>
          </a:bodyPr>
          <a:lstStyle/>
          <a:p>
            <a:pPr marL="742950" indent="-742950">
              <a:buAutoNum type="arabicPeriod"/>
            </a:pPr>
            <a:r>
              <a:rPr lang="pl-PL" sz="2800" dirty="0"/>
              <a:t>Złożoność kontekstu kulturowego</a:t>
            </a:r>
          </a:p>
          <a:p>
            <a:pPr marL="742950" indent="-742950">
              <a:buAutoNum type="arabicPeriod"/>
            </a:pPr>
            <a:r>
              <a:rPr lang="pl-PL" sz="2800" dirty="0"/>
              <a:t>Aspekty językowe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pl-PL" sz="2800" dirty="0"/>
              <a:t>Odmienne postrzeganie rzeczywistości, realia klimatyczne i geograficzne</a:t>
            </a:r>
          </a:p>
          <a:p>
            <a:pPr marL="742950" indent="-742950">
              <a:buAutoNum type="arabicPeriod"/>
            </a:pPr>
            <a:r>
              <a:rPr lang="pl-PL" sz="2800" b="1" dirty="0">
                <a:solidFill>
                  <a:srgbClr val="C00000"/>
                </a:solidFill>
              </a:rPr>
              <a:t>Czynniki historyczne, społeczne i polityczne</a:t>
            </a:r>
          </a:p>
          <a:p>
            <a:pPr marL="742950" indent="-742950">
              <a:buAutoNum type="arabicPeriod"/>
            </a:pPr>
            <a:r>
              <a:rPr lang="pl-PL" sz="2800" dirty="0"/>
              <a:t>Dziedzictwo kulturowe</a:t>
            </a:r>
          </a:p>
          <a:p>
            <a:pPr marL="742950" indent="-742950">
              <a:buAutoNum type="arabicPeriod"/>
            </a:pPr>
            <a:r>
              <a:rPr lang="pl-PL" sz="2800" dirty="0"/>
              <a:t>Jak przebić szklany sufit? </a:t>
            </a:r>
          </a:p>
          <a:p>
            <a:pPr marL="742950" indent="-742950">
              <a:buAutoNum type="arabicPeriod"/>
            </a:pPr>
            <a:endParaRPr lang="pl-PL" sz="2800" dirty="0"/>
          </a:p>
          <a:p>
            <a:pPr marL="742950" indent="-742950">
              <a:buAutoNum type="arabicPeriod"/>
            </a:pPr>
            <a:endParaRPr lang="pl-PL" sz="3600" dirty="0"/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2A0C876B-A00B-D12C-2C5E-60D82BCFE2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9176" y="321543"/>
            <a:ext cx="4617544" cy="459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1385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ytuł 9">
            <a:extLst>
              <a:ext uri="{FF2B5EF4-FFF2-40B4-BE49-F238E27FC236}">
                <a16:creationId xmlns:a16="http://schemas.microsoft.com/office/drawing/2014/main" id="{7B6BA54A-60A8-8CD3-8A90-D4E1ABD9A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002" y="338492"/>
            <a:ext cx="9765437" cy="1325563"/>
          </a:xfrm>
        </p:spPr>
        <p:txBody>
          <a:bodyPr>
            <a:normAutofit/>
          </a:bodyPr>
          <a:lstStyle/>
          <a:p>
            <a:pPr algn="ctr"/>
            <a:r>
              <a:rPr lang="pl-PL" b="1" dirty="0">
                <a:solidFill>
                  <a:srgbClr val="C00000"/>
                </a:solidFill>
              </a:rPr>
              <a:t>Czynniki historyczne, </a:t>
            </a:r>
            <a:br>
              <a:rPr lang="pl-PL" b="1" dirty="0">
                <a:solidFill>
                  <a:srgbClr val="C00000"/>
                </a:solidFill>
              </a:rPr>
            </a:br>
            <a:r>
              <a:rPr lang="pl-PL" b="1" dirty="0">
                <a:solidFill>
                  <a:srgbClr val="C00000"/>
                </a:solidFill>
              </a:rPr>
              <a:t>społeczne i polityczne - przykłady</a:t>
            </a:r>
          </a:p>
        </p:txBody>
      </p:sp>
      <p:sp>
        <p:nvSpPr>
          <p:cNvPr id="2" name="Symbol zastępczy zawartości 1">
            <a:extLst>
              <a:ext uri="{FF2B5EF4-FFF2-40B4-BE49-F238E27FC236}">
                <a16:creationId xmlns:a16="http://schemas.microsoft.com/office/drawing/2014/main" id="{962C0248-B6DA-2A76-752E-418A906D9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2487" y="2091955"/>
            <a:ext cx="10661657" cy="334309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Historia a użycie nazw własnych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Realia historyczne i ekonomiczne a rozwój słownictwa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Równouprawnienie płci a rodzaj gramatyczny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Dopasowanie słownictwa i składni do grup wiekowych i epok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Wpływ ideologii i kontekstu politycznego</a:t>
            </a:r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4180132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4F400B0D-B7C3-EAC8-42B6-22E4A3C47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60124" y="639192"/>
            <a:ext cx="5489052" cy="4279885"/>
          </a:xfrm>
        </p:spPr>
        <p:txBody>
          <a:bodyPr>
            <a:normAutofit lnSpcReduction="10000"/>
          </a:bodyPr>
          <a:lstStyle/>
          <a:p>
            <a:pPr marL="742950" indent="-742950">
              <a:buAutoNum type="arabicPeriod"/>
            </a:pPr>
            <a:r>
              <a:rPr lang="pl-PL" sz="2800" dirty="0"/>
              <a:t>Złożoność kontekstu kulturowego</a:t>
            </a:r>
          </a:p>
          <a:p>
            <a:pPr marL="742950" indent="-742950">
              <a:buAutoNum type="arabicPeriod"/>
            </a:pPr>
            <a:r>
              <a:rPr lang="pl-PL" sz="2800" dirty="0"/>
              <a:t>Aspekty językowe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pl-PL" sz="2800" dirty="0"/>
              <a:t>Odmienne postrzeganie rzeczywistości, realia klimatyczne i geograficzne</a:t>
            </a:r>
          </a:p>
          <a:p>
            <a:pPr marL="742950" indent="-742950">
              <a:buAutoNum type="arabicPeriod"/>
            </a:pPr>
            <a:r>
              <a:rPr lang="pl-PL" sz="2800" dirty="0"/>
              <a:t>Czynniki historyczne i polityczne</a:t>
            </a:r>
          </a:p>
          <a:p>
            <a:pPr marL="742950" indent="-742950">
              <a:buAutoNum type="arabicPeriod"/>
            </a:pPr>
            <a:r>
              <a:rPr lang="pl-PL" sz="2800" b="1" dirty="0">
                <a:solidFill>
                  <a:srgbClr val="C00000"/>
                </a:solidFill>
              </a:rPr>
              <a:t>Dziedzictwo kulturowe</a:t>
            </a:r>
          </a:p>
          <a:p>
            <a:pPr marL="742950" indent="-742950">
              <a:buAutoNum type="arabicPeriod"/>
            </a:pPr>
            <a:r>
              <a:rPr lang="pl-PL" sz="2800" dirty="0"/>
              <a:t>Jak przebić szklany sufit? </a:t>
            </a:r>
          </a:p>
          <a:p>
            <a:pPr marL="742950" indent="-742950">
              <a:buAutoNum type="arabicPeriod"/>
            </a:pPr>
            <a:endParaRPr lang="pl-PL" sz="2800" dirty="0"/>
          </a:p>
          <a:p>
            <a:pPr marL="742950" indent="-742950">
              <a:buAutoNum type="arabicPeriod"/>
            </a:pPr>
            <a:endParaRPr lang="pl-PL" sz="3600" dirty="0"/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2A0C876B-A00B-D12C-2C5E-60D82BCFE2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9176" y="321543"/>
            <a:ext cx="4617544" cy="459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948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ytuł 9">
            <a:extLst>
              <a:ext uri="{FF2B5EF4-FFF2-40B4-BE49-F238E27FC236}">
                <a16:creationId xmlns:a16="http://schemas.microsoft.com/office/drawing/2014/main" id="{7B6BA54A-60A8-8CD3-8A90-D4E1ABD9A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196" y="338492"/>
            <a:ext cx="9362243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rgbClr val="C00000"/>
                </a:solidFill>
              </a:rPr>
              <a:t>Dziedzictwo kulturowe - przykłady</a:t>
            </a:r>
          </a:p>
        </p:txBody>
      </p:sp>
      <p:sp>
        <p:nvSpPr>
          <p:cNvPr id="2" name="Symbol zastępczy zawartości 1">
            <a:extLst>
              <a:ext uri="{FF2B5EF4-FFF2-40B4-BE49-F238E27FC236}">
                <a16:creationId xmlns:a16="http://schemas.microsoft.com/office/drawing/2014/main" id="{962C0248-B6DA-2A76-752E-418A906D9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7847" y="1594806"/>
            <a:ext cx="10574153" cy="3403322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endParaRPr lang="pl-PL" dirty="0"/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Nawiązania do literatury, piosenek, kultowych filmów, itd.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Personifikacje i wyobrażenia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Odmienne poczucie humoru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Nawiązania do mitów, legend, tradycji i przesądów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l-PL" dirty="0"/>
              <a:t>Siła przyzwyczajeń: Awantura o Anię / </a:t>
            </a:r>
            <a:r>
              <a:rPr lang="pl-PL" dirty="0" err="1"/>
              <a:t>Anne</a:t>
            </a:r>
            <a:r>
              <a:rPr lang="pl-PL" dirty="0"/>
              <a:t> </a:t>
            </a:r>
          </a:p>
          <a:p>
            <a:pPr marL="514350" indent="-514350">
              <a:buAutoNum type="arabicPeriod"/>
            </a:pPr>
            <a:endParaRPr lang="pl-PL" dirty="0"/>
          </a:p>
          <a:p>
            <a:pPr marL="0" indent="0">
              <a:buNone/>
            </a:pPr>
            <a:endParaRPr lang="pl-PL" dirty="0"/>
          </a:p>
          <a:p>
            <a:pPr marL="514350" indent="-514350">
              <a:buAutoNum type="arabicPeriod"/>
            </a:pPr>
            <a:endParaRPr lang="pl-PL" dirty="0"/>
          </a:p>
          <a:p>
            <a:pPr marL="514350" indent="-514350">
              <a:buAutoNum type="arabicPeriod"/>
            </a:pPr>
            <a:endParaRPr lang="pl-PL" dirty="0"/>
          </a:p>
          <a:p>
            <a:pPr marL="514350" indent="-514350">
              <a:buAutoNum type="arabicPeriod"/>
            </a:pPr>
            <a:endParaRPr lang="pl-PL" dirty="0"/>
          </a:p>
        </p:txBody>
      </p:sp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34104034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CD7E143B-9B43-51E0-FE59-1828B4F895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1404" y="231165"/>
            <a:ext cx="1527157" cy="2317685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C9AF7B63-E413-5220-DDE5-FBEE8C4CD5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865021">
            <a:off x="1811986" y="1693777"/>
            <a:ext cx="1822934" cy="2543915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537BBA93-C81D-1147-D7E0-432359F453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067243">
            <a:off x="1408159" y="2928281"/>
            <a:ext cx="1628644" cy="2317685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551EDD50-7BB6-A305-7391-D56858F5EC5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1257" t="45913" r="1492" b="-1"/>
          <a:stretch/>
        </p:blipFill>
        <p:spPr>
          <a:xfrm>
            <a:off x="3780575" y="28604"/>
            <a:ext cx="2506031" cy="2956586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8673325E-6D87-C191-AB8F-853A5C1F9A3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44457" y="0"/>
            <a:ext cx="2416991" cy="3399803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2E9CB8EC-9572-612B-BBB8-5FD5A036D1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171369">
            <a:off x="9061291" y="1725572"/>
            <a:ext cx="2281556" cy="3169379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4FF73D7E-6B2B-6912-999A-343787829AC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28230" y="1325686"/>
            <a:ext cx="2591627" cy="382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6504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4F400B0D-B7C3-EAC8-42B6-22E4A3C47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60124" y="639192"/>
            <a:ext cx="5489052" cy="4279885"/>
          </a:xfrm>
        </p:spPr>
        <p:txBody>
          <a:bodyPr>
            <a:normAutofit lnSpcReduction="10000"/>
          </a:bodyPr>
          <a:lstStyle/>
          <a:p>
            <a:pPr marL="742950" indent="-742950">
              <a:buAutoNum type="arabicPeriod"/>
            </a:pPr>
            <a:r>
              <a:rPr lang="pl-PL" sz="2800" dirty="0"/>
              <a:t>Złożoność kontekstu kulturowego</a:t>
            </a:r>
          </a:p>
          <a:p>
            <a:pPr marL="742950" indent="-742950">
              <a:buAutoNum type="arabicPeriod"/>
            </a:pPr>
            <a:r>
              <a:rPr lang="pl-PL" sz="2800" dirty="0"/>
              <a:t>Aspekty językowe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pl-PL" sz="2800" dirty="0"/>
              <a:t>Odmienne postrzeganie rzeczywistości, realia klimatyczne i geograficzne</a:t>
            </a:r>
          </a:p>
          <a:p>
            <a:pPr marL="742950" indent="-742950">
              <a:buAutoNum type="arabicPeriod"/>
            </a:pPr>
            <a:r>
              <a:rPr lang="pl-PL" sz="2800" dirty="0"/>
              <a:t>Czynniki historyczne i polityczne</a:t>
            </a:r>
          </a:p>
          <a:p>
            <a:pPr marL="742950" indent="-742950">
              <a:buAutoNum type="arabicPeriod"/>
            </a:pPr>
            <a:r>
              <a:rPr lang="pl-PL" sz="2800" dirty="0"/>
              <a:t>Dziedzictwo kulturowe</a:t>
            </a:r>
          </a:p>
          <a:p>
            <a:pPr marL="742950" indent="-742950">
              <a:buAutoNum type="arabicPeriod"/>
            </a:pPr>
            <a:r>
              <a:rPr lang="pl-PL" sz="2800" b="1" dirty="0">
                <a:solidFill>
                  <a:srgbClr val="C00000"/>
                </a:solidFill>
              </a:rPr>
              <a:t>Jak przebić szklany sufit? </a:t>
            </a:r>
          </a:p>
          <a:p>
            <a:pPr marL="742950" indent="-742950">
              <a:buAutoNum type="arabicPeriod"/>
            </a:pPr>
            <a:endParaRPr lang="pl-PL" sz="2800" dirty="0"/>
          </a:p>
          <a:p>
            <a:pPr marL="742950" indent="-742950">
              <a:buAutoNum type="arabicPeriod"/>
            </a:pPr>
            <a:endParaRPr lang="pl-PL" sz="3600" dirty="0"/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2A0C876B-A00B-D12C-2C5E-60D82BCFE2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9176" y="321543"/>
            <a:ext cx="4617544" cy="459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9969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0B43F63B-ABF3-4B9D-04C7-55611625A9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3870" y="154100"/>
            <a:ext cx="6064259" cy="499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6946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C:\Users\Marek Runiewicz\OneDrive - Karkonoska Państwowa Szkoła Wyższa w Jeleniej Górze\07215 PL-CZ Platforma cyfrowa\logo-cz-pl\Logo cz-pl eu.jpg">
            <a:extLst>
              <a:ext uri="{FF2B5EF4-FFF2-40B4-BE49-F238E27FC236}">
                <a16:creationId xmlns:a16="http://schemas.microsoft.com/office/drawing/2014/main" id="{B956D547-6D63-49F7-AFA3-F437F50540D3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1524000" y="5150966"/>
            <a:ext cx="10242720" cy="980640"/>
          </a:xfrm>
          <a:prstGeom prst="rect">
            <a:avLst/>
          </a:prstGeom>
          <a:ln w="0">
            <a:noFill/>
          </a:ln>
        </p:spPr>
      </p:pic>
      <p:sp>
        <p:nvSpPr>
          <p:cNvPr id="3" name="Tytuł 2">
            <a:extLst>
              <a:ext uri="{FF2B5EF4-FFF2-40B4-BE49-F238E27FC236}">
                <a16:creationId xmlns:a16="http://schemas.microsoft.com/office/drawing/2014/main" id="{19606950-E070-E194-5079-505547548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3092" y="-35511"/>
            <a:ext cx="8439912" cy="1600200"/>
          </a:xfrm>
        </p:spPr>
        <p:txBody>
          <a:bodyPr>
            <a:normAutofit/>
          </a:bodyPr>
          <a:lstStyle/>
          <a:p>
            <a:pPr algn="ctr"/>
            <a:r>
              <a:rPr lang="pl-PL" sz="4400" b="1" dirty="0">
                <a:solidFill>
                  <a:srgbClr val="C00000"/>
                </a:solidFill>
              </a:rPr>
              <a:t>Jak przebić szklany sufit? </a:t>
            </a:r>
            <a:r>
              <a:rPr lang="pl-PL" sz="4000" b="1" dirty="0">
                <a:solidFill>
                  <a:srgbClr val="C00000"/>
                </a:solidFill>
              </a:rPr>
              <a:t/>
            </a:r>
            <a:br>
              <a:rPr lang="pl-PL" sz="4000" b="1" dirty="0">
                <a:solidFill>
                  <a:srgbClr val="C00000"/>
                </a:solidFill>
              </a:rPr>
            </a:br>
            <a:endParaRPr lang="pl-PL" sz="4000" b="1" dirty="0"/>
          </a:p>
        </p:txBody>
      </p:sp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4F400B0D-B7C3-EAC8-42B6-22E4A3C47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0" y="1461908"/>
            <a:ext cx="5405566" cy="3934184"/>
          </a:xfrm>
        </p:spPr>
        <p:txBody>
          <a:bodyPr>
            <a:normAutofit/>
          </a:bodyPr>
          <a:lstStyle/>
          <a:p>
            <a:pPr marL="742950" indent="-742950">
              <a:buFont typeface="Wingdings" panose="05000000000000000000" pitchFamily="2" charset="2"/>
              <a:buChar char="ü"/>
            </a:pPr>
            <a:r>
              <a:rPr lang="pl-PL" sz="2800" dirty="0"/>
              <a:t>Nieustannie poszerzanie własnej wiedzy i horyzontów</a:t>
            </a:r>
          </a:p>
          <a:p>
            <a:pPr marL="742950" indent="-742950">
              <a:buFont typeface="Wingdings" panose="05000000000000000000" pitchFamily="2" charset="2"/>
              <a:buChar char="ü"/>
            </a:pPr>
            <a:r>
              <a:rPr lang="pl-PL" sz="2800" dirty="0"/>
              <a:t>Szukanie ekwiwalentów</a:t>
            </a:r>
          </a:p>
          <a:p>
            <a:pPr marL="742950" indent="-742950">
              <a:buFont typeface="Wingdings" panose="05000000000000000000" pitchFamily="2" charset="2"/>
              <a:buChar char="ü"/>
            </a:pPr>
            <a:r>
              <a:rPr lang="pl-PL" sz="2800" dirty="0"/>
              <a:t>Poszerzanie granic języka</a:t>
            </a:r>
          </a:p>
          <a:p>
            <a:pPr marL="742950" indent="-742950">
              <a:buFont typeface="Wingdings" panose="05000000000000000000" pitchFamily="2" charset="2"/>
              <a:buChar char="ü"/>
            </a:pPr>
            <a:r>
              <a:rPr lang="pl-PL" sz="2800" dirty="0"/>
              <a:t>Konsultacje środowiskowe i eksperckie</a:t>
            </a:r>
          </a:p>
          <a:p>
            <a:pPr marL="742950" indent="-742950">
              <a:buFont typeface="Wingdings" panose="05000000000000000000" pitchFamily="2" charset="2"/>
              <a:buChar char="ü"/>
            </a:pPr>
            <a:r>
              <a:rPr lang="pl-PL" sz="2800" dirty="0"/>
              <a:t>Przedmowy, posłowia, przypisy</a:t>
            </a:r>
          </a:p>
          <a:p>
            <a:pPr marL="742950" indent="-742950">
              <a:buAutoNum type="arabicPeriod"/>
            </a:pPr>
            <a:endParaRPr lang="pl-PL" sz="4000" dirty="0"/>
          </a:p>
          <a:p>
            <a:pPr marL="742950" indent="-742950">
              <a:buAutoNum type="arabicPeriod"/>
            </a:pPr>
            <a:endParaRPr lang="pl-PL" sz="4000" dirty="0"/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C95A3B27-E4AC-7464-9572-861C3A9DD6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7490" y="1216782"/>
            <a:ext cx="3442226" cy="333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903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16334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4DDF947D9F9C443AC83B8C85C44A40D" ma:contentTypeVersion="13" ma:contentTypeDescription="Utwórz nowy dokument." ma:contentTypeScope="" ma:versionID="c6cbaab44b94b3252765fd25092c7154">
  <xsd:schema xmlns:xsd="http://www.w3.org/2001/XMLSchema" xmlns:xs="http://www.w3.org/2001/XMLSchema" xmlns:p="http://schemas.microsoft.com/office/2006/metadata/properties" xmlns:ns3="b24c386d-c67d-4c75-94a8-b9ff2c9bbc85" xmlns:ns4="ea16c8db-ba20-4341-9ad6-2b8ca3ebd40a" targetNamespace="http://schemas.microsoft.com/office/2006/metadata/properties" ma:root="true" ma:fieldsID="836f2c1cec08cbc139efc1bb79ea7c20" ns3:_="" ns4:_="">
    <xsd:import namespace="b24c386d-c67d-4c75-94a8-b9ff2c9bbc85"/>
    <xsd:import namespace="ea16c8db-ba20-4341-9ad6-2b8ca3ebd40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4c386d-c67d-4c75-94a8-b9ff2c9bbc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16c8db-ba20-4341-9ad6-2b8ca3ebd40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Udostępniani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Udostępnione dla — szczegóły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krót wskazówki dotyczącej udostępniania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B331873-EC8C-4B6B-8DFC-43680BCC80E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BB8497-F31E-418B-8CD1-BFA85FA79443}">
  <ds:schemaRefs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b24c386d-c67d-4c75-94a8-b9ff2c9bbc85"/>
    <ds:schemaRef ds:uri="http://purl.org/dc/terms/"/>
    <ds:schemaRef ds:uri="http://purl.org/dc/dcmitype/"/>
    <ds:schemaRef ds:uri="ea16c8db-ba20-4341-9ad6-2b8ca3ebd40a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88B8ACF-A1BA-4490-B224-935DA1F623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4c386d-c67d-4c75-94a8-b9ff2c9bbc85"/>
    <ds:schemaRef ds:uri="ea16c8db-ba20-4341-9ad6-2b8ca3ebd40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381</Words>
  <Application>Microsoft Office PowerPoint</Application>
  <PresentationFormat>Širokoúhlá obrazovka</PresentationFormat>
  <Paragraphs>124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Credit Suisse Type Light</vt:lpstr>
      <vt:lpstr>Wingdings</vt:lpstr>
      <vt:lpstr>Motyw pakietu Office</vt:lpstr>
      <vt:lpstr>Między wierszami. Aspekty kulturowe  w przekładzie literackim</vt:lpstr>
      <vt:lpstr>Prezentace aplikace PowerPoint</vt:lpstr>
      <vt:lpstr>Prezentace aplikace PowerPoint</vt:lpstr>
      <vt:lpstr>Prezentace aplikace PowerPoint</vt:lpstr>
      <vt:lpstr>Prezentace aplikace PowerPoint</vt:lpstr>
      <vt:lpstr>Aspekty językowe  - przykłady</vt:lpstr>
      <vt:lpstr>Prezentace aplikace PowerPoint</vt:lpstr>
      <vt:lpstr>Odmienne postrzeganie rzeczywistości,  realia klimatyczne i geograficzne - przykłady</vt:lpstr>
      <vt:lpstr>Prezentace aplikace PowerPoint</vt:lpstr>
      <vt:lpstr>Czynniki historyczne,  społeczne i polityczne - przykłady</vt:lpstr>
      <vt:lpstr>Prezentace aplikace PowerPoint</vt:lpstr>
      <vt:lpstr>Dziedzictwo kulturowe - przykłady</vt:lpstr>
      <vt:lpstr>Prezentace aplikace PowerPoint</vt:lpstr>
      <vt:lpstr>Prezentace aplikace PowerPoint</vt:lpstr>
      <vt:lpstr>Prezentace aplikace PowerPoint</vt:lpstr>
      <vt:lpstr>Jak przebić szklany sufit?  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Aspekty kulturowe w przekładzie literackim</dc:title>
  <dc:creator>MST</dc:creator>
  <cp:lastModifiedBy>User</cp:lastModifiedBy>
  <cp:revision>6</cp:revision>
  <dcterms:created xsi:type="dcterms:W3CDTF">2022-04-26T12:32:41Z</dcterms:created>
  <dcterms:modified xsi:type="dcterms:W3CDTF">2023-04-11T14:14:08Z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</Properties>
</file>