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85" r:id="rId5"/>
    <p:sldId id="287" r:id="rId6"/>
    <p:sldId id="286" r:id="rId7"/>
    <p:sldId id="288" r:id="rId8"/>
    <p:sldId id="260" r:id="rId9"/>
    <p:sldId id="258" r:id="rId10"/>
    <p:sldId id="267" r:id="rId11"/>
    <p:sldId id="264" r:id="rId12"/>
    <p:sldId id="289" r:id="rId13"/>
    <p:sldId id="290" r:id="rId14"/>
    <p:sldId id="291" r:id="rId15"/>
    <p:sldId id="265" r:id="rId16"/>
    <p:sldId id="294" r:id="rId17"/>
    <p:sldId id="295" r:id="rId18"/>
    <p:sldId id="296" r:id="rId19"/>
    <p:sldId id="279" r:id="rId20"/>
    <p:sldId id="280" r:id="rId21"/>
    <p:sldId id="281" r:id="rId22"/>
    <p:sldId id="282" r:id="rId23"/>
    <p:sldId id="292" r:id="rId24"/>
    <p:sldId id="293" r:id="rId25"/>
    <p:sldId id="284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2A2CA0B-148C-4A90-A9C0-C01F1EAD13A7}" v="939" dt="2023-02-23T13:54:52.82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tin Sládek" userId="16b249ca13335d10" providerId="LiveId" clId="{52A2CA0B-148C-4A90-A9C0-C01F1EAD13A7}"/>
    <pc:docChg chg="undo redo custSel addSld delSld modSld sldOrd">
      <pc:chgData name="Martin Sládek" userId="16b249ca13335d10" providerId="LiveId" clId="{52A2CA0B-148C-4A90-A9C0-C01F1EAD13A7}" dt="2023-02-23T13:54:52.826" v="1485" actId="20577"/>
      <pc:docMkLst>
        <pc:docMk/>
      </pc:docMkLst>
      <pc:sldChg chg="modSp mod">
        <pc:chgData name="Martin Sládek" userId="16b249ca13335d10" providerId="LiveId" clId="{52A2CA0B-148C-4A90-A9C0-C01F1EAD13A7}" dt="2023-02-23T09:35:12.361" v="57" actId="20577"/>
        <pc:sldMkLst>
          <pc:docMk/>
          <pc:sldMk cId="1737232284" sldId="256"/>
        </pc:sldMkLst>
        <pc:spChg chg="mod">
          <ac:chgData name="Martin Sládek" userId="16b249ca13335d10" providerId="LiveId" clId="{52A2CA0B-148C-4A90-A9C0-C01F1EAD13A7}" dt="2023-02-23T09:35:03.694" v="51" actId="20577"/>
          <ac:spMkLst>
            <pc:docMk/>
            <pc:sldMk cId="1737232284" sldId="256"/>
            <ac:spMk id="2" creationId="{DD766727-73D8-4F1B-9DBE-DC24B3C081FE}"/>
          </ac:spMkLst>
        </pc:spChg>
        <pc:spChg chg="mod">
          <ac:chgData name="Martin Sládek" userId="16b249ca13335d10" providerId="LiveId" clId="{52A2CA0B-148C-4A90-A9C0-C01F1EAD13A7}" dt="2023-02-23T09:35:12.361" v="57" actId="20577"/>
          <ac:spMkLst>
            <pc:docMk/>
            <pc:sldMk cId="1737232284" sldId="256"/>
            <ac:spMk id="3" creationId="{02366EFF-7983-49EA-9184-B967E0139650}"/>
          </ac:spMkLst>
        </pc:spChg>
      </pc:sldChg>
      <pc:sldChg chg="modSp mod modAnim">
        <pc:chgData name="Martin Sládek" userId="16b249ca13335d10" providerId="LiveId" clId="{52A2CA0B-148C-4A90-A9C0-C01F1EAD13A7}" dt="2023-02-23T13:36:08.261" v="1068" actId="15"/>
        <pc:sldMkLst>
          <pc:docMk/>
          <pc:sldMk cId="1737897209" sldId="257"/>
        </pc:sldMkLst>
        <pc:spChg chg="mod">
          <ac:chgData name="Martin Sládek" userId="16b249ca13335d10" providerId="LiveId" clId="{52A2CA0B-148C-4A90-A9C0-C01F1EAD13A7}" dt="2023-02-23T09:38:40.587" v="65" actId="20577"/>
          <ac:spMkLst>
            <pc:docMk/>
            <pc:sldMk cId="1737897209" sldId="257"/>
            <ac:spMk id="2" creationId="{7BC6DEA6-68CA-49A9-BDF3-23F659E4734F}"/>
          </ac:spMkLst>
        </pc:spChg>
        <pc:spChg chg="mod">
          <ac:chgData name="Martin Sládek" userId="16b249ca13335d10" providerId="LiveId" clId="{52A2CA0B-148C-4A90-A9C0-C01F1EAD13A7}" dt="2023-02-23T13:36:08.261" v="1068" actId="15"/>
          <ac:spMkLst>
            <pc:docMk/>
            <pc:sldMk cId="1737897209" sldId="257"/>
            <ac:spMk id="3" creationId="{2D11EBAF-A9BB-40E9-8684-25739590BFF2}"/>
          </ac:spMkLst>
        </pc:spChg>
      </pc:sldChg>
      <pc:sldChg chg="modSp mod modAnim">
        <pc:chgData name="Martin Sládek" userId="16b249ca13335d10" providerId="LiveId" clId="{52A2CA0B-148C-4A90-A9C0-C01F1EAD13A7}" dt="2023-02-23T13:45:57.052" v="1155" actId="20577"/>
        <pc:sldMkLst>
          <pc:docMk/>
          <pc:sldMk cId="2869514819" sldId="258"/>
        </pc:sldMkLst>
        <pc:spChg chg="mod">
          <ac:chgData name="Martin Sládek" userId="16b249ca13335d10" providerId="LiveId" clId="{52A2CA0B-148C-4A90-A9C0-C01F1EAD13A7}" dt="2023-02-23T09:40:06.894" v="140" actId="20577"/>
          <ac:spMkLst>
            <pc:docMk/>
            <pc:sldMk cId="2869514819" sldId="258"/>
            <ac:spMk id="2" creationId="{7BC6DEA6-68CA-49A9-BDF3-23F659E4734F}"/>
          </ac:spMkLst>
        </pc:spChg>
        <pc:spChg chg="mod">
          <ac:chgData name="Martin Sládek" userId="16b249ca13335d10" providerId="LiveId" clId="{52A2CA0B-148C-4A90-A9C0-C01F1EAD13A7}" dt="2023-02-23T13:44:43.487" v="1149" actId="20577"/>
          <ac:spMkLst>
            <pc:docMk/>
            <pc:sldMk cId="2869514819" sldId="258"/>
            <ac:spMk id="3" creationId="{2D11EBAF-A9BB-40E9-8684-25739590BFF2}"/>
          </ac:spMkLst>
        </pc:spChg>
      </pc:sldChg>
      <pc:sldChg chg="modSp mod modAnim">
        <pc:chgData name="Martin Sládek" userId="16b249ca13335d10" providerId="LiveId" clId="{52A2CA0B-148C-4A90-A9C0-C01F1EAD13A7}" dt="2023-02-23T13:36:30.456" v="1085" actId="20577"/>
        <pc:sldMkLst>
          <pc:docMk/>
          <pc:sldMk cId="719715325" sldId="259"/>
        </pc:sldMkLst>
        <pc:spChg chg="mod">
          <ac:chgData name="Martin Sládek" userId="16b249ca13335d10" providerId="LiveId" clId="{52A2CA0B-148C-4A90-A9C0-C01F1EAD13A7}" dt="2023-02-23T09:39:05.359" v="92" actId="6549"/>
          <ac:spMkLst>
            <pc:docMk/>
            <pc:sldMk cId="719715325" sldId="259"/>
            <ac:spMk id="2" creationId="{7BC6DEA6-68CA-49A9-BDF3-23F659E4734F}"/>
          </ac:spMkLst>
        </pc:spChg>
        <pc:spChg chg="mod">
          <ac:chgData name="Martin Sládek" userId="16b249ca13335d10" providerId="LiveId" clId="{52A2CA0B-148C-4A90-A9C0-C01F1EAD13A7}" dt="2023-02-23T13:36:30.456" v="1085" actId="20577"/>
          <ac:spMkLst>
            <pc:docMk/>
            <pc:sldMk cId="719715325" sldId="259"/>
            <ac:spMk id="3" creationId="{2D11EBAF-A9BB-40E9-8684-25739590BFF2}"/>
          </ac:spMkLst>
        </pc:spChg>
      </pc:sldChg>
      <pc:sldChg chg="modSp mod modAnim">
        <pc:chgData name="Martin Sládek" userId="16b249ca13335d10" providerId="LiveId" clId="{52A2CA0B-148C-4A90-A9C0-C01F1EAD13A7}" dt="2023-02-23T13:37:53.906" v="1097" actId="20577"/>
        <pc:sldMkLst>
          <pc:docMk/>
          <pc:sldMk cId="2109970586" sldId="260"/>
        </pc:sldMkLst>
        <pc:spChg chg="mod">
          <ac:chgData name="Martin Sládek" userId="16b249ca13335d10" providerId="LiveId" clId="{52A2CA0B-148C-4A90-A9C0-C01F1EAD13A7}" dt="2023-02-23T09:39:37.770" v="119" actId="20577"/>
          <ac:spMkLst>
            <pc:docMk/>
            <pc:sldMk cId="2109970586" sldId="260"/>
            <ac:spMk id="2" creationId="{7BC6DEA6-68CA-49A9-BDF3-23F659E4734F}"/>
          </ac:spMkLst>
        </pc:spChg>
        <pc:spChg chg="mod">
          <ac:chgData name="Martin Sládek" userId="16b249ca13335d10" providerId="LiveId" clId="{52A2CA0B-148C-4A90-A9C0-C01F1EAD13A7}" dt="2023-02-23T13:37:53.906" v="1097" actId="20577"/>
          <ac:spMkLst>
            <pc:docMk/>
            <pc:sldMk cId="2109970586" sldId="260"/>
            <ac:spMk id="3" creationId="{2D11EBAF-A9BB-40E9-8684-25739590BFF2}"/>
          </ac:spMkLst>
        </pc:spChg>
      </pc:sldChg>
      <pc:sldChg chg="del">
        <pc:chgData name="Martin Sládek" userId="16b249ca13335d10" providerId="LiveId" clId="{52A2CA0B-148C-4A90-A9C0-C01F1EAD13A7}" dt="2023-02-23T11:19:34.251" v="610" actId="47"/>
        <pc:sldMkLst>
          <pc:docMk/>
          <pc:sldMk cId="1354573340" sldId="261"/>
        </pc:sldMkLst>
      </pc:sldChg>
      <pc:sldChg chg="del">
        <pc:chgData name="Martin Sládek" userId="16b249ca13335d10" providerId="LiveId" clId="{52A2CA0B-148C-4A90-A9C0-C01F1EAD13A7}" dt="2023-02-23T09:34:02.624" v="6" actId="47"/>
        <pc:sldMkLst>
          <pc:docMk/>
          <pc:sldMk cId="1685150683" sldId="262"/>
        </pc:sldMkLst>
      </pc:sldChg>
      <pc:sldChg chg="add del">
        <pc:chgData name="Martin Sládek" userId="16b249ca13335d10" providerId="LiveId" clId="{52A2CA0B-148C-4A90-A9C0-C01F1EAD13A7}" dt="2023-02-23T09:34:27.651" v="25" actId="47"/>
        <pc:sldMkLst>
          <pc:docMk/>
          <pc:sldMk cId="16724091" sldId="263"/>
        </pc:sldMkLst>
      </pc:sldChg>
      <pc:sldChg chg="modSp mod modAnim">
        <pc:chgData name="Martin Sládek" userId="16b249ca13335d10" providerId="LiveId" clId="{52A2CA0B-148C-4A90-A9C0-C01F1EAD13A7}" dt="2023-02-23T13:45:03.438" v="1151"/>
        <pc:sldMkLst>
          <pc:docMk/>
          <pc:sldMk cId="379758406" sldId="264"/>
        </pc:sldMkLst>
        <pc:spChg chg="mod">
          <ac:chgData name="Martin Sládek" userId="16b249ca13335d10" providerId="LiveId" clId="{52A2CA0B-148C-4A90-A9C0-C01F1EAD13A7}" dt="2023-02-23T11:19:41.305" v="611"/>
          <ac:spMkLst>
            <pc:docMk/>
            <pc:sldMk cId="379758406" sldId="264"/>
            <ac:spMk id="2" creationId="{7BC6DEA6-68CA-49A9-BDF3-23F659E4734F}"/>
          </ac:spMkLst>
        </pc:spChg>
        <pc:spChg chg="mod">
          <ac:chgData name="Martin Sládek" userId="16b249ca13335d10" providerId="LiveId" clId="{52A2CA0B-148C-4A90-A9C0-C01F1EAD13A7}" dt="2023-02-23T13:39:17.943" v="1127" actId="12"/>
          <ac:spMkLst>
            <pc:docMk/>
            <pc:sldMk cId="379758406" sldId="264"/>
            <ac:spMk id="3" creationId="{2D11EBAF-A9BB-40E9-8684-25739590BFF2}"/>
          </ac:spMkLst>
        </pc:spChg>
      </pc:sldChg>
      <pc:sldChg chg="addSp delSp modSp add del mod modAnim">
        <pc:chgData name="Martin Sládek" userId="16b249ca13335d10" providerId="LiveId" clId="{52A2CA0B-148C-4A90-A9C0-C01F1EAD13A7}" dt="2023-02-23T13:45:59.834" v="1157" actId="22"/>
        <pc:sldMkLst>
          <pc:docMk/>
          <pc:sldMk cId="3017199234" sldId="265"/>
        </pc:sldMkLst>
        <pc:spChg chg="mod">
          <ac:chgData name="Martin Sládek" userId="16b249ca13335d10" providerId="LiveId" clId="{52A2CA0B-148C-4A90-A9C0-C01F1EAD13A7}" dt="2023-02-23T11:24:55.371" v="812" actId="6549"/>
          <ac:spMkLst>
            <pc:docMk/>
            <pc:sldMk cId="3017199234" sldId="265"/>
            <ac:spMk id="2" creationId="{7BC6DEA6-68CA-49A9-BDF3-23F659E4734F}"/>
          </ac:spMkLst>
        </pc:spChg>
        <pc:spChg chg="mod">
          <ac:chgData name="Martin Sládek" userId="16b249ca13335d10" providerId="LiveId" clId="{52A2CA0B-148C-4A90-A9C0-C01F1EAD13A7}" dt="2023-02-23T13:41:02.182" v="1145" actId="403"/>
          <ac:spMkLst>
            <pc:docMk/>
            <pc:sldMk cId="3017199234" sldId="265"/>
            <ac:spMk id="3" creationId="{2D11EBAF-A9BB-40E9-8684-25739590BFF2}"/>
          </ac:spMkLst>
        </pc:spChg>
        <pc:spChg chg="add del">
          <ac:chgData name="Martin Sládek" userId="16b249ca13335d10" providerId="LiveId" clId="{52A2CA0B-148C-4A90-A9C0-C01F1EAD13A7}" dt="2023-02-23T13:45:59.834" v="1157" actId="22"/>
          <ac:spMkLst>
            <pc:docMk/>
            <pc:sldMk cId="3017199234" sldId="265"/>
            <ac:spMk id="5" creationId="{39D65F11-3FC7-9AB0-C4C1-3F7B6B033163}"/>
          </ac:spMkLst>
        </pc:spChg>
      </pc:sldChg>
      <pc:sldChg chg="del">
        <pc:chgData name="Martin Sládek" userId="16b249ca13335d10" providerId="LiveId" clId="{52A2CA0B-148C-4A90-A9C0-C01F1EAD13A7}" dt="2023-02-23T10:49:33.122" v="206" actId="47"/>
        <pc:sldMkLst>
          <pc:docMk/>
          <pc:sldMk cId="810282842" sldId="266"/>
        </pc:sldMkLst>
      </pc:sldChg>
      <pc:sldChg chg="addSp delSp modSp mod">
        <pc:chgData name="Martin Sládek" userId="16b249ca13335d10" providerId="LiveId" clId="{52A2CA0B-148C-4A90-A9C0-C01F1EAD13A7}" dt="2023-02-23T13:39:04.448" v="1125" actId="20577"/>
        <pc:sldMkLst>
          <pc:docMk/>
          <pc:sldMk cId="2518135284" sldId="267"/>
        </pc:sldMkLst>
        <pc:spChg chg="mod">
          <ac:chgData name="Martin Sládek" userId="16b249ca13335d10" providerId="LiveId" clId="{52A2CA0B-148C-4A90-A9C0-C01F1EAD13A7}" dt="2023-02-23T13:39:04.448" v="1125" actId="20577"/>
          <ac:spMkLst>
            <pc:docMk/>
            <pc:sldMk cId="2518135284" sldId="267"/>
            <ac:spMk id="2" creationId="{7BC6DEA6-68CA-49A9-BDF3-23F659E4734F}"/>
          </ac:spMkLst>
        </pc:spChg>
        <pc:spChg chg="add del mod">
          <ac:chgData name="Martin Sládek" userId="16b249ca13335d10" providerId="LiveId" clId="{52A2CA0B-148C-4A90-A9C0-C01F1EAD13A7}" dt="2023-02-23T10:48:06.585" v="193" actId="22"/>
          <ac:spMkLst>
            <pc:docMk/>
            <pc:sldMk cId="2518135284" sldId="267"/>
            <ac:spMk id="4" creationId="{72DAA42E-931B-9E8D-ED78-04E3F4C10376}"/>
          </ac:spMkLst>
        </pc:spChg>
        <pc:picChg chg="add mod ord">
          <ac:chgData name="Martin Sládek" userId="16b249ca13335d10" providerId="LiveId" clId="{52A2CA0B-148C-4A90-A9C0-C01F1EAD13A7}" dt="2023-02-23T10:49:01.669" v="205" actId="14100"/>
          <ac:picMkLst>
            <pc:docMk/>
            <pc:sldMk cId="2518135284" sldId="267"/>
            <ac:picMk id="6" creationId="{31627A81-4E77-648B-4F1A-A9ED768F61FD}"/>
          </ac:picMkLst>
        </pc:picChg>
        <pc:picChg chg="del">
          <ac:chgData name="Martin Sládek" userId="16b249ca13335d10" providerId="LiveId" clId="{52A2CA0B-148C-4A90-A9C0-C01F1EAD13A7}" dt="2023-02-23T10:47:47.104" v="167" actId="478"/>
          <ac:picMkLst>
            <pc:docMk/>
            <pc:sldMk cId="2518135284" sldId="267"/>
            <ac:picMk id="7" creationId="{FF7D017A-7DD9-4243-AFA4-35182047566F}"/>
          </ac:picMkLst>
        </pc:picChg>
      </pc:sldChg>
      <pc:sldChg chg="del">
        <pc:chgData name="Martin Sládek" userId="16b249ca13335d10" providerId="LiveId" clId="{52A2CA0B-148C-4A90-A9C0-C01F1EAD13A7}" dt="2023-02-23T09:33:45.780" v="0" actId="47"/>
        <pc:sldMkLst>
          <pc:docMk/>
          <pc:sldMk cId="273161670" sldId="268"/>
        </pc:sldMkLst>
      </pc:sldChg>
      <pc:sldChg chg="del">
        <pc:chgData name="Martin Sládek" userId="16b249ca13335d10" providerId="LiveId" clId="{52A2CA0B-148C-4A90-A9C0-C01F1EAD13A7}" dt="2023-02-23T09:33:47.171" v="1" actId="47"/>
        <pc:sldMkLst>
          <pc:docMk/>
          <pc:sldMk cId="512476862" sldId="269"/>
        </pc:sldMkLst>
      </pc:sldChg>
      <pc:sldChg chg="del">
        <pc:chgData name="Martin Sládek" userId="16b249ca13335d10" providerId="LiveId" clId="{52A2CA0B-148C-4A90-A9C0-C01F1EAD13A7}" dt="2023-02-23T09:33:48.085" v="2" actId="47"/>
        <pc:sldMkLst>
          <pc:docMk/>
          <pc:sldMk cId="1056735841" sldId="270"/>
        </pc:sldMkLst>
      </pc:sldChg>
      <pc:sldChg chg="del">
        <pc:chgData name="Martin Sládek" userId="16b249ca13335d10" providerId="LiveId" clId="{52A2CA0B-148C-4A90-A9C0-C01F1EAD13A7}" dt="2023-02-23T09:33:49.159" v="3" actId="47"/>
        <pc:sldMkLst>
          <pc:docMk/>
          <pc:sldMk cId="473972993" sldId="271"/>
        </pc:sldMkLst>
      </pc:sldChg>
      <pc:sldChg chg="del">
        <pc:chgData name="Martin Sládek" userId="16b249ca13335d10" providerId="LiveId" clId="{52A2CA0B-148C-4A90-A9C0-C01F1EAD13A7}" dt="2023-02-23T09:33:50.369" v="4" actId="47"/>
        <pc:sldMkLst>
          <pc:docMk/>
          <pc:sldMk cId="504084977" sldId="272"/>
        </pc:sldMkLst>
      </pc:sldChg>
      <pc:sldChg chg="del">
        <pc:chgData name="Martin Sládek" userId="16b249ca13335d10" providerId="LiveId" clId="{52A2CA0B-148C-4A90-A9C0-C01F1EAD13A7}" dt="2023-02-23T09:33:51.563" v="5" actId="47"/>
        <pc:sldMkLst>
          <pc:docMk/>
          <pc:sldMk cId="1321771102" sldId="273"/>
        </pc:sldMkLst>
      </pc:sldChg>
      <pc:sldChg chg="add del">
        <pc:chgData name="Martin Sládek" userId="16b249ca13335d10" providerId="LiveId" clId="{52A2CA0B-148C-4A90-A9C0-C01F1EAD13A7}" dt="2023-02-23T09:34:28.569" v="26" actId="47"/>
        <pc:sldMkLst>
          <pc:docMk/>
          <pc:sldMk cId="3099160307" sldId="274"/>
        </pc:sldMkLst>
      </pc:sldChg>
      <pc:sldChg chg="add del">
        <pc:chgData name="Martin Sládek" userId="16b249ca13335d10" providerId="LiveId" clId="{52A2CA0B-148C-4A90-A9C0-C01F1EAD13A7}" dt="2023-02-23T09:34:38.516" v="27" actId="47"/>
        <pc:sldMkLst>
          <pc:docMk/>
          <pc:sldMk cId="2846560720" sldId="275"/>
        </pc:sldMkLst>
      </pc:sldChg>
      <pc:sldChg chg="add del">
        <pc:chgData name="Martin Sládek" userId="16b249ca13335d10" providerId="LiveId" clId="{52A2CA0B-148C-4A90-A9C0-C01F1EAD13A7}" dt="2023-02-23T09:34:38.516" v="27" actId="47"/>
        <pc:sldMkLst>
          <pc:docMk/>
          <pc:sldMk cId="1560894166" sldId="276"/>
        </pc:sldMkLst>
      </pc:sldChg>
      <pc:sldChg chg="add del">
        <pc:chgData name="Martin Sládek" userId="16b249ca13335d10" providerId="LiveId" clId="{52A2CA0B-148C-4A90-A9C0-C01F1EAD13A7}" dt="2023-02-23T09:34:41.273" v="28" actId="47"/>
        <pc:sldMkLst>
          <pc:docMk/>
          <pc:sldMk cId="3149228655" sldId="277"/>
        </pc:sldMkLst>
      </pc:sldChg>
      <pc:sldChg chg="add del">
        <pc:chgData name="Martin Sládek" userId="16b249ca13335d10" providerId="LiveId" clId="{52A2CA0B-148C-4A90-A9C0-C01F1EAD13A7}" dt="2023-02-23T09:34:41.273" v="28" actId="47"/>
        <pc:sldMkLst>
          <pc:docMk/>
          <pc:sldMk cId="1389706674" sldId="278"/>
        </pc:sldMkLst>
      </pc:sldChg>
      <pc:sldChg chg="addSp delSp modSp add del mod">
        <pc:chgData name="Martin Sládek" userId="16b249ca13335d10" providerId="LiveId" clId="{52A2CA0B-148C-4A90-A9C0-C01F1EAD13A7}" dt="2023-02-23T13:46:21.142" v="1167" actId="20577"/>
        <pc:sldMkLst>
          <pc:docMk/>
          <pc:sldMk cId="314318379" sldId="279"/>
        </pc:sldMkLst>
        <pc:spChg chg="mod">
          <ac:chgData name="Martin Sládek" userId="16b249ca13335d10" providerId="LiveId" clId="{52A2CA0B-148C-4A90-A9C0-C01F1EAD13A7}" dt="2023-02-23T13:46:21.142" v="1167" actId="20577"/>
          <ac:spMkLst>
            <pc:docMk/>
            <pc:sldMk cId="314318379" sldId="279"/>
            <ac:spMk id="2" creationId="{7BC6DEA6-68CA-49A9-BDF3-23F659E4734F}"/>
          </ac:spMkLst>
        </pc:spChg>
        <pc:picChg chg="del">
          <ac:chgData name="Martin Sládek" userId="16b249ca13335d10" providerId="LiveId" clId="{52A2CA0B-148C-4A90-A9C0-C01F1EAD13A7}" dt="2023-02-23T11:27:40.676" v="981" actId="478"/>
          <ac:picMkLst>
            <pc:docMk/>
            <pc:sldMk cId="314318379" sldId="279"/>
            <ac:picMk id="5" creationId="{18EE94FA-283D-4017-BD43-C867E78F9A8E}"/>
          </ac:picMkLst>
        </pc:picChg>
        <pc:picChg chg="add mod">
          <ac:chgData name="Martin Sládek" userId="16b249ca13335d10" providerId="LiveId" clId="{52A2CA0B-148C-4A90-A9C0-C01F1EAD13A7}" dt="2023-02-23T11:31:45.368" v="983" actId="1076"/>
          <ac:picMkLst>
            <pc:docMk/>
            <pc:sldMk cId="314318379" sldId="279"/>
            <ac:picMk id="6" creationId="{EB9622A2-4F57-89BE-7EBC-FA17CF79F0E6}"/>
          </ac:picMkLst>
        </pc:picChg>
      </pc:sldChg>
      <pc:sldChg chg="addSp delSp modSp add del mod">
        <pc:chgData name="Martin Sládek" userId="16b249ca13335d10" providerId="LiveId" clId="{52A2CA0B-148C-4A90-A9C0-C01F1EAD13A7}" dt="2023-02-23T13:46:31.316" v="1177" actId="1076"/>
        <pc:sldMkLst>
          <pc:docMk/>
          <pc:sldMk cId="2456280944" sldId="280"/>
        </pc:sldMkLst>
        <pc:spChg chg="mod">
          <ac:chgData name="Martin Sládek" userId="16b249ca13335d10" providerId="LiveId" clId="{52A2CA0B-148C-4A90-A9C0-C01F1EAD13A7}" dt="2023-02-23T13:46:26.446" v="1176" actId="20577"/>
          <ac:spMkLst>
            <pc:docMk/>
            <pc:sldMk cId="2456280944" sldId="280"/>
            <ac:spMk id="2" creationId="{7BC6DEA6-68CA-49A9-BDF3-23F659E4734F}"/>
          </ac:spMkLst>
        </pc:spChg>
        <pc:picChg chg="add mod">
          <ac:chgData name="Martin Sládek" userId="16b249ca13335d10" providerId="LiveId" clId="{52A2CA0B-148C-4A90-A9C0-C01F1EAD13A7}" dt="2023-02-23T13:46:31.316" v="1177" actId="1076"/>
          <ac:picMkLst>
            <pc:docMk/>
            <pc:sldMk cId="2456280944" sldId="280"/>
            <ac:picMk id="5" creationId="{E352B410-6393-2B55-C1CF-17A28D4D9094}"/>
          </ac:picMkLst>
        </pc:picChg>
        <pc:picChg chg="del">
          <ac:chgData name="Martin Sládek" userId="16b249ca13335d10" providerId="LiveId" clId="{52A2CA0B-148C-4A90-A9C0-C01F1EAD13A7}" dt="2023-02-23T11:31:52.944" v="984" actId="478"/>
          <ac:picMkLst>
            <pc:docMk/>
            <pc:sldMk cId="2456280944" sldId="280"/>
            <ac:picMk id="6" creationId="{270F3A2A-F204-43DD-8615-6931583510CB}"/>
          </ac:picMkLst>
        </pc:picChg>
      </pc:sldChg>
      <pc:sldChg chg="modSp mod">
        <pc:chgData name="Martin Sládek" userId="16b249ca13335d10" providerId="LiveId" clId="{52A2CA0B-148C-4A90-A9C0-C01F1EAD13A7}" dt="2023-02-23T13:46:42.325" v="1187" actId="1076"/>
        <pc:sldMkLst>
          <pc:docMk/>
          <pc:sldMk cId="42913712" sldId="281"/>
        </pc:sldMkLst>
        <pc:spChg chg="mod">
          <ac:chgData name="Martin Sládek" userId="16b249ca13335d10" providerId="LiveId" clId="{52A2CA0B-148C-4A90-A9C0-C01F1EAD13A7}" dt="2023-02-23T13:46:38.141" v="1186" actId="20577"/>
          <ac:spMkLst>
            <pc:docMk/>
            <pc:sldMk cId="42913712" sldId="281"/>
            <ac:spMk id="2" creationId="{7BC6DEA6-68CA-49A9-BDF3-23F659E4734F}"/>
          </ac:spMkLst>
        </pc:spChg>
        <pc:picChg chg="mod">
          <ac:chgData name="Martin Sládek" userId="16b249ca13335d10" providerId="LiveId" clId="{52A2CA0B-148C-4A90-A9C0-C01F1EAD13A7}" dt="2023-02-23T13:46:42.325" v="1187" actId="1076"/>
          <ac:picMkLst>
            <pc:docMk/>
            <pc:sldMk cId="42913712" sldId="281"/>
            <ac:picMk id="5" creationId="{F22089CF-BE8A-4DBA-A253-1C1EC6D2F6D2}"/>
          </ac:picMkLst>
        </pc:picChg>
      </pc:sldChg>
      <pc:sldChg chg="addSp delSp modSp mod">
        <pc:chgData name="Martin Sládek" userId="16b249ca13335d10" providerId="LiveId" clId="{52A2CA0B-148C-4A90-A9C0-C01F1EAD13A7}" dt="2023-02-23T13:46:48.052" v="1196" actId="20577"/>
        <pc:sldMkLst>
          <pc:docMk/>
          <pc:sldMk cId="2330932472" sldId="282"/>
        </pc:sldMkLst>
        <pc:spChg chg="mod">
          <ac:chgData name="Martin Sládek" userId="16b249ca13335d10" providerId="LiveId" clId="{52A2CA0B-148C-4A90-A9C0-C01F1EAD13A7}" dt="2023-02-23T13:46:48.052" v="1196" actId="20577"/>
          <ac:spMkLst>
            <pc:docMk/>
            <pc:sldMk cId="2330932472" sldId="282"/>
            <ac:spMk id="2" creationId="{7BC6DEA6-68CA-49A9-BDF3-23F659E4734F}"/>
          </ac:spMkLst>
        </pc:spChg>
        <pc:spChg chg="add del mod">
          <ac:chgData name="Martin Sládek" userId="16b249ca13335d10" providerId="LiveId" clId="{52A2CA0B-148C-4A90-A9C0-C01F1EAD13A7}" dt="2023-02-23T11:36:14.370" v="989" actId="478"/>
          <ac:spMkLst>
            <pc:docMk/>
            <pc:sldMk cId="2330932472" sldId="282"/>
            <ac:spMk id="4" creationId="{81C42767-F068-2EAB-EECB-DC6716AAD30F}"/>
          </ac:spMkLst>
        </pc:spChg>
        <pc:spChg chg="add mod">
          <ac:chgData name="Martin Sládek" userId="16b249ca13335d10" providerId="LiveId" clId="{52A2CA0B-148C-4A90-A9C0-C01F1EAD13A7}" dt="2023-02-23T11:37:41.295" v="990" actId="478"/>
          <ac:spMkLst>
            <pc:docMk/>
            <pc:sldMk cId="2330932472" sldId="282"/>
            <ac:spMk id="7" creationId="{3701C203-4227-AD26-57A0-18D4CA8CA8D5}"/>
          </ac:spMkLst>
        </pc:spChg>
        <pc:picChg chg="add del">
          <ac:chgData name="Martin Sládek" userId="16b249ca13335d10" providerId="LiveId" clId="{52A2CA0B-148C-4A90-A9C0-C01F1EAD13A7}" dt="2023-02-23T11:37:41.295" v="990" actId="478"/>
          <ac:picMkLst>
            <pc:docMk/>
            <pc:sldMk cId="2330932472" sldId="282"/>
            <ac:picMk id="6" creationId="{1CF6574F-95E8-4AD0-A256-0CAB504668DC}"/>
          </ac:picMkLst>
        </pc:picChg>
        <pc:picChg chg="add mod">
          <ac:chgData name="Martin Sládek" userId="16b249ca13335d10" providerId="LiveId" clId="{52A2CA0B-148C-4A90-A9C0-C01F1EAD13A7}" dt="2023-02-23T11:37:48.478" v="993" actId="1076"/>
          <ac:picMkLst>
            <pc:docMk/>
            <pc:sldMk cId="2330932472" sldId="282"/>
            <ac:picMk id="9" creationId="{E416B4F8-BDA6-7720-4765-EBBE2B8AE81F}"/>
          </ac:picMkLst>
        </pc:picChg>
      </pc:sldChg>
      <pc:sldChg chg="del">
        <pc:chgData name="Martin Sládek" userId="16b249ca13335d10" providerId="LiveId" clId="{52A2CA0B-148C-4A90-A9C0-C01F1EAD13A7}" dt="2023-02-23T09:34:52.862" v="29" actId="47"/>
        <pc:sldMkLst>
          <pc:docMk/>
          <pc:sldMk cId="327527754" sldId="283"/>
        </pc:sldMkLst>
      </pc:sldChg>
      <pc:sldChg chg="modSp add del mod">
        <pc:chgData name="Martin Sládek" userId="16b249ca13335d10" providerId="LiveId" clId="{52A2CA0B-148C-4A90-A9C0-C01F1EAD13A7}" dt="2023-02-23T10:47:44.900" v="166" actId="47"/>
        <pc:sldMkLst>
          <pc:docMk/>
          <pc:sldMk cId="1379007840" sldId="285"/>
        </pc:sldMkLst>
        <pc:spChg chg="mod">
          <ac:chgData name="Martin Sládek" userId="16b249ca13335d10" providerId="LiveId" clId="{52A2CA0B-148C-4A90-A9C0-C01F1EAD13A7}" dt="2023-02-23T10:47:39.873" v="165" actId="20577"/>
          <ac:spMkLst>
            <pc:docMk/>
            <pc:sldMk cId="1379007840" sldId="285"/>
            <ac:spMk id="2" creationId="{7BC6DEA6-68CA-49A9-BDF3-23F659E4734F}"/>
          </ac:spMkLst>
        </pc:spChg>
      </pc:sldChg>
      <pc:sldChg chg="modSp add mod modAnim">
        <pc:chgData name="Martin Sládek" userId="16b249ca13335d10" providerId="LiveId" clId="{52A2CA0B-148C-4A90-A9C0-C01F1EAD13A7}" dt="2023-02-23T13:36:50.018" v="1087" actId="14"/>
        <pc:sldMkLst>
          <pc:docMk/>
          <pc:sldMk cId="3013087812" sldId="285"/>
        </pc:sldMkLst>
        <pc:spChg chg="mod">
          <ac:chgData name="Martin Sládek" userId="16b249ca13335d10" providerId="LiveId" clId="{52A2CA0B-148C-4A90-A9C0-C01F1EAD13A7}" dt="2023-02-23T11:05:15.355" v="427" actId="20577"/>
          <ac:spMkLst>
            <pc:docMk/>
            <pc:sldMk cId="3013087812" sldId="285"/>
            <ac:spMk id="2" creationId="{7BC6DEA6-68CA-49A9-BDF3-23F659E4734F}"/>
          </ac:spMkLst>
        </pc:spChg>
        <pc:spChg chg="mod">
          <ac:chgData name="Martin Sládek" userId="16b249ca13335d10" providerId="LiveId" clId="{52A2CA0B-148C-4A90-A9C0-C01F1EAD13A7}" dt="2023-02-23T13:36:47.898" v="1086" actId="14"/>
          <ac:spMkLst>
            <pc:docMk/>
            <pc:sldMk cId="3013087812" sldId="285"/>
            <ac:spMk id="3" creationId="{2D11EBAF-A9BB-40E9-8684-25739590BFF2}"/>
          </ac:spMkLst>
        </pc:spChg>
      </pc:sldChg>
      <pc:sldChg chg="modSp add modAnim">
        <pc:chgData name="Martin Sládek" userId="16b249ca13335d10" providerId="LiveId" clId="{52A2CA0B-148C-4A90-A9C0-C01F1EAD13A7}" dt="2023-02-23T12:41:33.225" v="1040" actId="114"/>
        <pc:sldMkLst>
          <pc:docMk/>
          <pc:sldMk cId="366308283" sldId="286"/>
        </pc:sldMkLst>
        <pc:spChg chg="mod">
          <ac:chgData name="Martin Sládek" userId="16b249ca13335d10" providerId="LiveId" clId="{52A2CA0B-148C-4A90-A9C0-C01F1EAD13A7}" dt="2023-02-23T12:41:33.225" v="1040" actId="114"/>
          <ac:spMkLst>
            <pc:docMk/>
            <pc:sldMk cId="366308283" sldId="286"/>
            <ac:spMk id="3" creationId="{2D11EBAF-A9BB-40E9-8684-25739590BFF2}"/>
          </ac:spMkLst>
        </pc:spChg>
      </pc:sldChg>
      <pc:sldChg chg="addSp delSp modSp add mod ord modAnim">
        <pc:chgData name="Martin Sládek" userId="16b249ca13335d10" providerId="LiveId" clId="{52A2CA0B-148C-4A90-A9C0-C01F1EAD13A7}" dt="2023-02-23T13:43:52.743" v="1146"/>
        <pc:sldMkLst>
          <pc:docMk/>
          <pc:sldMk cId="3919911045" sldId="287"/>
        </pc:sldMkLst>
        <pc:spChg chg="mod">
          <ac:chgData name="Martin Sládek" userId="16b249ca13335d10" providerId="LiveId" clId="{52A2CA0B-148C-4A90-A9C0-C01F1EAD13A7}" dt="2023-02-23T11:09:02.805" v="497" actId="20577"/>
          <ac:spMkLst>
            <pc:docMk/>
            <pc:sldMk cId="3919911045" sldId="287"/>
            <ac:spMk id="3" creationId="{2D11EBAF-A9BB-40E9-8684-25739590BFF2}"/>
          </ac:spMkLst>
        </pc:spChg>
        <pc:picChg chg="add del">
          <ac:chgData name="Martin Sládek" userId="16b249ca13335d10" providerId="LiveId" clId="{52A2CA0B-148C-4A90-A9C0-C01F1EAD13A7}" dt="2023-02-23T11:08:37.763" v="496" actId="22"/>
          <ac:picMkLst>
            <pc:docMk/>
            <pc:sldMk cId="3919911045" sldId="287"/>
            <ac:picMk id="5" creationId="{63BD429F-4D53-2E26-279C-F5FEDE541BCA}"/>
          </ac:picMkLst>
        </pc:picChg>
        <pc:picChg chg="add del mod">
          <ac:chgData name="Martin Sládek" userId="16b249ca13335d10" providerId="LiveId" clId="{52A2CA0B-148C-4A90-A9C0-C01F1EAD13A7}" dt="2023-02-23T11:09:26.590" v="503" actId="478"/>
          <ac:picMkLst>
            <pc:docMk/>
            <pc:sldMk cId="3919911045" sldId="287"/>
            <ac:picMk id="7" creationId="{0D774152-57B6-8AAE-1688-D2188496F994}"/>
          </ac:picMkLst>
        </pc:picChg>
        <pc:picChg chg="add mod">
          <ac:chgData name="Martin Sládek" userId="16b249ca13335d10" providerId="LiveId" clId="{52A2CA0B-148C-4A90-A9C0-C01F1EAD13A7}" dt="2023-02-23T11:10:12.651" v="509" actId="14100"/>
          <ac:picMkLst>
            <pc:docMk/>
            <pc:sldMk cId="3919911045" sldId="287"/>
            <ac:picMk id="9" creationId="{4034502B-AA5F-D69C-7D3D-9B7CADACCEF3}"/>
          </ac:picMkLst>
        </pc:picChg>
      </pc:sldChg>
      <pc:sldChg chg="addSp delSp modSp add mod delAnim">
        <pc:chgData name="Martin Sládek" userId="16b249ca13335d10" providerId="LiveId" clId="{52A2CA0B-148C-4A90-A9C0-C01F1EAD13A7}" dt="2023-02-23T13:37:44.596" v="1093" actId="1076"/>
        <pc:sldMkLst>
          <pc:docMk/>
          <pc:sldMk cId="641434955" sldId="288"/>
        </pc:sldMkLst>
        <pc:spChg chg="mod">
          <ac:chgData name="Martin Sládek" userId="16b249ca13335d10" providerId="LiveId" clId="{52A2CA0B-148C-4A90-A9C0-C01F1EAD13A7}" dt="2023-02-23T11:11:58.629" v="540"/>
          <ac:spMkLst>
            <pc:docMk/>
            <pc:sldMk cId="641434955" sldId="288"/>
            <ac:spMk id="2" creationId="{7BC6DEA6-68CA-49A9-BDF3-23F659E4734F}"/>
          </ac:spMkLst>
        </pc:spChg>
        <pc:spChg chg="del">
          <ac:chgData name="Martin Sládek" userId="16b249ca13335d10" providerId="LiveId" clId="{52A2CA0B-148C-4A90-A9C0-C01F1EAD13A7}" dt="2023-02-23T11:12:49.468" v="541" actId="478"/>
          <ac:spMkLst>
            <pc:docMk/>
            <pc:sldMk cId="641434955" sldId="288"/>
            <ac:spMk id="3" creationId="{2D11EBAF-A9BB-40E9-8684-25739590BFF2}"/>
          </ac:spMkLst>
        </pc:spChg>
        <pc:spChg chg="add mod">
          <ac:chgData name="Martin Sládek" userId="16b249ca13335d10" providerId="LiveId" clId="{52A2CA0B-148C-4A90-A9C0-C01F1EAD13A7}" dt="2023-02-23T11:12:49.468" v="541" actId="478"/>
          <ac:spMkLst>
            <pc:docMk/>
            <pc:sldMk cId="641434955" sldId="288"/>
            <ac:spMk id="5" creationId="{9A7F4546-4434-25A8-7184-5E58659E8167}"/>
          </ac:spMkLst>
        </pc:spChg>
        <pc:picChg chg="add del">
          <ac:chgData name="Martin Sládek" userId="16b249ca13335d10" providerId="LiveId" clId="{52A2CA0B-148C-4A90-A9C0-C01F1EAD13A7}" dt="2023-02-23T11:13:06.546" v="543" actId="478"/>
          <ac:picMkLst>
            <pc:docMk/>
            <pc:sldMk cId="641434955" sldId="288"/>
            <ac:picMk id="7" creationId="{8D9BE96C-761B-ABB9-7939-52CE8A66348C}"/>
          </ac:picMkLst>
        </pc:picChg>
        <pc:picChg chg="add del mod">
          <ac:chgData name="Martin Sládek" userId="16b249ca13335d10" providerId="LiveId" clId="{52A2CA0B-148C-4A90-A9C0-C01F1EAD13A7}" dt="2023-02-23T11:14:40.290" v="556" actId="478"/>
          <ac:picMkLst>
            <pc:docMk/>
            <pc:sldMk cId="641434955" sldId="288"/>
            <ac:picMk id="9" creationId="{58250DFF-C198-69E1-5345-3C198F8DFEF1}"/>
          </ac:picMkLst>
        </pc:picChg>
        <pc:picChg chg="add del mod">
          <ac:chgData name="Martin Sládek" userId="16b249ca13335d10" providerId="LiveId" clId="{52A2CA0B-148C-4A90-A9C0-C01F1EAD13A7}" dt="2023-02-23T11:14:41.852" v="557" actId="478"/>
          <ac:picMkLst>
            <pc:docMk/>
            <pc:sldMk cId="641434955" sldId="288"/>
            <ac:picMk id="11" creationId="{E33FBC7C-1B2C-03DE-836F-32F2A32C5FC9}"/>
          </ac:picMkLst>
        </pc:picChg>
        <pc:picChg chg="add mod">
          <ac:chgData name="Martin Sládek" userId="16b249ca13335d10" providerId="LiveId" clId="{52A2CA0B-148C-4A90-A9C0-C01F1EAD13A7}" dt="2023-02-23T13:37:11.459" v="1088" actId="1076"/>
          <ac:picMkLst>
            <pc:docMk/>
            <pc:sldMk cId="641434955" sldId="288"/>
            <ac:picMk id="13" creationId="{A6B64AB0-D6F1-6CA6-F571-4110F52AF857}"/>
          </ac:picMkLst>
        </pc:picChg>
        <pc:picChg chg="add mod">
          <ac:chgData name="Martin Sládek" userId="16b249ca13335d10" providerId="LiveId" clId="{52A2CA0B-148C-4A90-A9C0-C01F1EAD13A7}" dt="2023-02-23T13:37:18.575" v="1089" actId="1076"/>
          <ac:picMkLst>
            <pc:docMk/>
            <pc:sldMk cId="641434955" sldId="288"/>
            <ac:picMk id="15" creationId="{BE66854D-8951-4CFF-7D56-D1C96D66DD1F}"/>
          </ac:picMkLst>
        </pc:picChg>
        <pc:picChg chg="add mod">
          <ac:chgData name="Martin Sládek" userId="16b249ca13335d10" providerId="LiveId" clId="{52A2CA0B-148C-4A90-A9C0-C01F1EAD13A7}" dt="2023-02-23T13:37:44.596" v="1093" actId="1076"/>
          <ac:picMkLst>
            <pc:docMk/>
            <pc:sldMk cId="641434955" sldId="288"/>
            <ac:picMk id="17" creationId="{EC71D2FE-537B-CA25-BAD0-E6906A1116A0}"/>
          </ac:picMkLst>
        </pc:picChg>
      </pc:sldChg>
      <pc:sldChg chg="modSp add mod modAnim">
        <pc:chgData name="Martin Sládek" userId="16b249ca13335d10" providerId="LiveId" clId="{52A2CA0B-148C-4A90-A9C0-C01F1EAD13A7}" dt="2023-02-23T13:35:58.236" v="1064" actId="15"/>
        <pc:sldMkLst>
          <pc:docMk/>
          <pc:sldMk cId="3397268882" sldId="289"/>
        </pc:sldMkLst>
        <pc:spChg chg="mod">
          <ac:chgData name="Martin Sládek" userId="16b249ca13335d10" providerId="LiveId" clId="{52A2CA0B-148C-4A90-A9C0-C01F1EAD13A7}" dt="2023-02-23T11:20:41.288" v="660" actId="20577"/>
          <ac:spMkLst>
            <pc:docMk/>
            <pc:sldMk cId="3397268882" sldId="289"/>
            <ac:spMk id="2" creationId="{7BC6DEA6-68CA-49A9-BDF3-23F659E4734F}"/>
          </ac:spMkLst>
        </pc:spChg>
        <pc:spChg chg="mod">
          <ac:chgData name="Martin Sládek" userId="16b249ca13335d10" providerId="LiveId" clId="{52A2CA0B-148C-4A90-A9C0-C01F1EAD13A7}" dt="2023-02-23T13:35:58.236" v="1064" actId="15"/>
          <ac:spMkLst>
            <pc:docMk/>
            <pc:sldMk cId="3397268882" sldId="289"/>
            <ac:spMk id="3" creationId="{2D11EBAF-A9BB-40E9-8684-25739590BFF2}"/>
          </ac:spMkLst>
        </pc:spChg>
      </pc:sldChg>
      <pc:sldChg chg="addSp delSp modSp add mod delAnim modAnim">
        <pc:chgData name="Martin Sládek" userId="16b249ca13335d10" providerId="LiveId" clId="{52A2CA0B-148C-4A90-A9C0-C01F1EAD13A7}" dt="2023-02-23T11:23:01.808" v="729" actId="22"/>
        <pc:sldMkLst>
          <pc:docMk/>
          <pc:sldMk cId="3792167319" sldId="290"/>
        </pc:sldMkLst>
        <pc:spChg chg="del">
          <ac:chgData name="Martin Sládek" userId="16b249ca13335d10" providerId="LiveId" clId="{52A2CA0B-148C-4A90-A9C0-C01F1EAD13A7}" dt="2023-02-23T11:22:55.900" v="726" actId="478"/>
          <ac:spMkLst>
            <pc:docMk/>
            <pc:sldMk cId="3792167319" sldId="290"/>
            <ac:spMk id="2" creationId="{7BC6DEA6-68CA-49A9-BDF3-23F659E4734F}"/>
          </ac:spMkLst>
        </pc:spChg>
        <pc:spChg chg="del mod">
          <ac:chgData name="Martin Sládek" userId="16b249ca13335d10" providerId="LiveId" clId="{52A2CA0B-148C-4A90-A9C0-C01F1EAD13A7}" dt="2023-02-23T11:23:00.886" v="728" actId="478"/>
          <ac:spMkLst>
            <pc:docMk/>
            <pc:sldMk cId="3792167319" sldId="290"/>
            <ac:spMk id="3" creationId="{2D11EBAF-A9BB-40E9-8684-25739590BFF2}"/>
          </ac:spMkLst>
        </pc:spChg>
        <pc:spChg chg="add del mod">
          <ac:chgData name="Martin Sládek" userId="16b249ca13335d10" providerId="LiveId" clId="{52A2CA0B-148C-4A90-A9C0-C01F1EAD13A7}" dt="2023-02-23T11:22:58.104" v="727" actId="478"/>
          <ac:spMkLst>
            <pc:docMk/>
            <pc:sldMk cId="3792167319" sldId="290"/>
            <ac:spMk id="5" creationId="{1068D5E2-C6DB-F793-2188-916ED834DB6E}"/>
          </ac:spMkLst>
        </pc:spChg>
        <pc:picChg chg="add">
          <ac:chgData name="Martin Sládek" userId="16b249ca13335d10" providerId="LiveId" clId="{52A2CA0B-148C-4A90-A9C0-C01F1EAD13A7}" dt="2023-02-23T11:23:01.808" v="729" actId="22"/>
          <ac:picMkLst>
            <pc:docMk/>
            <pc:sldMk cId="3792167319" sldId="290"/>
            <ac:picMk id="7" creationId="{AC69B959-22B6-1EEF-96CB-76D6A291D499}"/>
          </ac:picMkLst>
        </pc:picChg>
      </pc:sldChg>
      <pc:sldChg chg="modSp add mod ord modAnim">
        <pc:chgData name="Martin Sládek" userId="16b249ca13335d10" providerId="LiveId" clId="{52A2CA0B-148C-4A90-A9C0-C01F1EAD13A7}" dt="2023-02-23T13:40:04.058" v="1134" actId="403"/>
        <pc:sldMkLst>
          <pc:docMk/>
          <pc:sldMk cId="2320445889" sldId="291"/>
        </pc:sldMkLst>
        <pc:spChg chg="mod">
          <ac:chgData name="Martin Sládek" userId="16b249ca13335d10" providerId="LiveId" clId="{52A2CA0B-148C-4A90-A9C0-C01F1EAD13A7}" dt="2023-02-23T11:23:44.920" v="762" actId="20577"/>
          <ac:spMkLst>
            <pc:docMk/>
            <pc:sldMk cId="2320445889" sldId="291"/>
            <ac:spMk id="2" creationId="{7BC6DEA6-68CA-49A9-BDF3-23F659E4734F}"/>
          </ac:spMkLst>
        </pc:spChg>
        <pc:spChg chg="mod">
          <ac:chgData name="Martin Sládek" userId="16b249ca13335d10" providerId="LiveId" clId="{52A2CA0B-148C-4A90-A9C0-C01F1EAD13A7}" dt="2023-02-23T13:40:04.058" v="1134" actId="403"/>
          <ac:spMkLst>
            <pc:docMk/>
            <pc:sldMk cId="2320445889" sldId="291"/>
            <ac:spMk id="3" creationId="{2D11EBAF-A9BB-40E9-8684-25739590BFF2}"/>
          </ac:spMkLst>
        </pc:spChg>
      </pc:sldChg>
      <pc:sldChg chg="add del">
        <pc:chgData name="Martin Sládek" userId="16b249ca13335d10" providerId="LiveId" clId="{52A2CA0B-148C-4A90-A9C0-C01F1EAD13A7}" dt="2023-02-23T11:23:30.703" v="731" actId="47"/>
        <pc:sldMkLst>
          <pc:docMk/>
          <pc:sldMk cId="4183297000" sldId="291"/>
        </pc:sldMkLst>
      </pc:sldChg>
      <pc:sldChg chg="addSp delSp modSp add mod">
        <pc:chgData name="Martin Sládek" userId="16b249ca13335d10" providerId="LiveId" clId="{52A2CA0B-148C-4A90-A9C0-C01F1EAD13A7}" dt="2023-02-23T13:48:04.690" v="1223" actId="20577"/>
        <pc:sldMkLst>
          <pc:docMk/>
          <pc:sldMk cId="2757973552" sldId="292"/>
        </pc:sldMkLst>
        <pc:spChg chg="mod">
          <ac:chgData name="Martin Sládek" userId="16b249ca13335d10" providerId="LiveId" clId="{52A2CA0B-148C-4A90-A9C0-C01F1EAD13A7}" dt="2023-02-23T13:48:04.690" v="1223" actId="20577"/>
          <ac:spMkLst>
            <pc:docMk/>
            <pc:sldMk cId="2757973552" sldId="292"/>
            <ac:spMk id="2" creationId="{7BC6DEA6-68CA-49A9-BDF3-23F659E4734F}"/>
          </ac:spMkLst>
        </pc:spChg>
        <pc:picChg chg="add mod">
          <ac:chgData name="Martin Sládek" userId="16b249ca13335d10" providerId="LiveId" clId="{52A2CA0B-148C-4A90-A9C0-C01F1EAD13A7}" dt="2023-02-23T13:47:13.405" v="1209" actId="14100"/>
          <ac:picMkLst>
            <pc:docMk/>
            <pc:sldMk cId="2757973552" sldId="292"/>
            <ac:picMk id="4" creationId="{C234FE88-4EE4-18F1-19F3-D7246DF3C801}"/>
          </ac:picMkLst>
        </pc:picChg>
        <pc:picChg chg="del">
          <ac:chgData name="Martin Sládek" userId="16b249ca13335d10" providerId="LiveId" clId="{52A2CA0B-148C-4A90-A9C0-C01F1EAD13A7}" dt="2023-02-23T11:39:10.623" v="1017" actId="478"/>
          <ac:picMkLst>
            <pc:docMk/>
            <pc:sldMk cId="2757973552" sldId="292"/>
            <ac:picMk id="9" creationId="{E416B4F8-BDA6-7720-4765-EBBE2B8AE81F}"/>
          </ac:picMkLst>
        </pc:picChg>
      </pc:sldChg>
      <pc:sldChg chg="addSp delSp modSp add mod">
        <pc:chgData name="Martin Sládek" userId="16b249ca13335d10" providerId="LiveId" clId="{52A2CA0B-148C-4A90-A9C0-C01F1EAD13A7}" dt="2023-02-23T13:47:57.428" v="1221" actId="20577"/>
        <pc:sldMkLst>
          <pc:docMk/>
          <pc:sldMk cId="3891152384" sldId="293"/>
        </pc:sldMkLst>
        <pc:spChg chg="mod">
          <ac:chgData name="Martin Sládek" userId="16b249ca13335d10" providerId="LiveId" clId="{52A2CA0B-148C-4A90-A9C0-C01F1EAD13A7}" dt="2023-02-23T13:47:57.428" v="1221" actId="20577"/>
          <ac:spMkLst>
            <pc:docMk/>
            <pc:sldMk cId="3891152384" sldId="293"/>
            <ac:spMk id="2" creationId="{7BC6DEA6-68CA-49A9-BDF3-23F659E4734F}"/>
          </ac:spMkLst>
        </pc:spChg>
        <pc:picChg chg="del">
          <ac:chgData name="Martin Sládek" userId="16b249ca13335d10" providerId="LiveId" clId="{52A2CA0B-148C-4A90-A9C0-C01F1EAD13A7}" dt="2023-02-23T11:42:48.409" v="1022" actId="478"/>
          <ac:picMkLst>
            <pc:docMk/>
            <pc:sldMk cId="3891152384" sldId="293"/>
            <ac:picMk id="4" creationId="{C234FE88-4EE4-18F1-19F3-D7246DF3C801}"/>
          </ac:picMkLst>
        </pc:picChg>
        <pc:picChg chg="add mod">
          <ac:chgData name="Martin Sládek" userId="16b249ca13335d10" providerId="LiveId" clId="{52A2CA0B-148C-4A90-A9C0-C01F1EAD13A7}" dt="2023-02-23T13:47:23.438" v="1219" actId="1076"/>
          <ac:picMkLst>
            <pc:docMk/>
            <pc:sldMk cId="3891152384" sldId="293"/>
            <ac:picMk id="5" creationId="{68BEC079-CE24-BFF6-4D01-189AD817370C}"/>
          </ac:picMkLst>
        </pc:picChg>
      </pc:sldChg>
      <pc:sldChg chg="addSp modSp add mod modAnim">
        <pc:chgData name="Martin Sládek" userId="16b249ca13335d10" providerId="LiveId" clId="{52A2CA0B-148C-4A90-A9C0-C01F1EAD13A7}" dt="2023-02-23T13:54:52.826" v="1485" actId="20577"/>
        <pc:sldMkLst>
          <pc:docMk/>
          <pc:sldMk cId="3326808324" sldId="294"/>
        </pc:sldMkLst>
        <pc:spChg chg="mod">
          <ac:chgData name="Martin Sládek" userId="16b249ca13335d10" providerId="LiveId" clId="{52A2CA0B-148C-4A90-A9C0-C01F1EAD13A7}" dt="2023-02-23T13:48:32.945" v="1250" actId="6549"/>
          <ac:spMkLst>
            <pc:docMk/>
            <pc:sldMk cId="3326808324" sldId="294"/>
            <ac:spMk id="2" creationId="{7BC6DEA6-68CA-49A9-BDF3-23F659E4734F}"/>
          </ac:spMkLst>
        </pc:spChg>
        <pc:spChg chg="mod">
          <ac:chgData name="Martin Sládek" userId="16b249ca13335d10" providerId="LiveId" clId="{52A2CA0B-148C-4A90-A9C0-C01F1EAD13A7}" dt="2023-02-23T13:54:52.826" v="1485" actId="20577"/>
          <ac:spMkLst>
            <pc:docMk/>
            <pc:sldMk cId="3326808324" sldId="294"/>
            <ac:spMk id="3" creationId="{2D11EBAF-A9BB-40E9-8684-25739590BFF2}"/>
          </ac:spMkLst>
        </pc:spChg>
        <pc:picChg chg="add mod">
          <ac:chgData name="Martin Sládek" userId="16b249ca13335d10" providerId="LiveId" clId="{52A2CA0B-148C-4A90-A9C0-C01F1EAD13A7}" dt="2023-02-23T13:51:28.246" v="1435" actId="14100"/>
          <ac:picMkLst>
            <pc:docMk/>
            <pc:sldMk cId="3326808324" sldId="294"/>
            <ac:picMk id="5" creationId="{8B838553-330C-4982-BAA8-590EF77354A6}"/>
          </ac:picMkLst>
        </pc:picChg>
      </pc:sldChg>
      <pc:sldChg chg="addSp delSp modSp add mod delAnim modAnim">
        <pc:chgData name="Martin Sládek" userId="16b249ca13335d10" providerId="LiveId" clId="{52A2CA0B-148C-4A90-A9C0-C01F1EAD13A7}" dt="2023-02-23T13:54:32.529" v="1468" actId="20577"/>
        <pc:sldMkLst>
          <pc:docMk/>
          <pc:sldMk cId="2758784086" sldId="295"/>
        </pc:sldMkLst>
        <pc:spChg chg="mod">
          <ac:chgData name="Martin Sládek" userId="16b249ca13335d10" providerId="LiveId" clId="{52A2CA0B-148C-4A90-A9C0-C01F1EAD13A7}" dt="2023-02-23T13:54:32.529" v="1468" actId="20577"/>
          <ac:spMkLst>
            <pc:docMk/>
            <pc:sldMk cId="2758784086" sldId="295"/>
            <ac:spMk id="2" creationId="{7BC6DEA6-68CA-49A9-BDF3-23F659E4734F}"/>
          </ac:spMkLst>
        </pc:spChg>
        <pc:spChg chg="del mod">
          <ac:chgData name="Martin Sládek" userId="16b249ca13335d10" providerId="LiveId" clId="{52A2CA0B-148C-4A90-A9C0-C01F1EAD13A7}" dt="2023-02-23T13:53:01.236" v="1451" actId="22"/>
          <ac:spMkLst>
            <pc:docMk/>
            <pc:sldMk cId="2758784086" sldId="295"/>
            <ac:spMk id="3" creationId="{2D11EBAF-A9BB-40E9-8684-25739590BFF2}"/>
          </ac:spMkLst>
        </pc:spChg>
        <pc:picChg chg="del">
          <ac:chgData name="Martin Sládek" userId="16b249ca13335d10" providerId="LiveId" clId="{52A2CA0B-148C-4A90-A9C0-C01F1EAD13A7}" dt="2023-02-23T13:52:15.706" v="1449" actId="478"/>
          <ac:picMkLst>
            <pc:docMk/>
            <pc:sldMk cId="2758784086" sldId="295"/>
            <ac:picMk id="5" creationId="{8B838553-330C-4982-BAA8-590EF77354A6}"/>
          </ac:picMkLst>
        </pc:picChg>
        <pc:picChg chg="add mod ord">
          <ac:chgData name="Martin Sládek" userId="16b249ca13335d10" providerId="LiveId" clId="{52A2CA0B-148C-4A90-A9C0-C01F1EAD13A7}" dt="2023-02-23T13:53:05.352" v="1452" actId="1076"/>
          <ac:picMkLst>
            <pc:docMk/>
            <pc:sldMk cId="2758784086" sldId="295"/>
            <ac:picMk id="6" creationId="{66B7A61D-77B6-E101-D782-935CDF85F86A}"/>
          </ac:picMkLst>
        </pc:picChg>
      </pc:sldChg>
      <pc:sldChg chg="addSp delSp modSp add mod">
        <pc:chgData name="Martin Sládek" userId="16b249ca13335d10" providerId="LiveId" clId="{52A2CA0B-148C-4A90-A9C0-C01F1EAD13A7}" dt="2023-02-23T13:54:38.222" v="1474" actId="20577"/>
        <pc:sldMkLst>
          <pc:docMk/>
          <pc:sldMk cId="4245557594" sldId="296"/>
        </pc:sldMkLst>
        <pc:spChg chg="mod">
          <ac:chgData name="Martin Sládek" userId="16b249ca13335d10" providerId="LiveId" clId="{52A2CA0B-148C-4A90-A9C0-C01F1EAD13A7}" dt="2023-02-23T13:54:38.222" v="1474" actId="20577"/>
          <ac:spMkLst>
            <pc:docMk/>
            <pc:sldMk cId="4245557594" sldId="296"/>
            <ac:spMk id="2" creationId="{7BC6DEA6-68CA-49A9-BDF3-23F659E4734F}"/>
          </ac:spMkLst>
        </pc:spChg>
        <pc:spChg chg="add mod">
          <ac:chgData name="Martin Sládek" userId="16b249ca13335d10" providerId="LiveId" clId="{52A2CA0B-148C-4A90-A9C0-C01F1EAD13A7}" dt="2023-02-23T13:53:12.853" v="1454" actId="478"/>
          <ac:spMkLst>
            <pc:docMk/>
            <pc:sldMk cId="4245557594" sldId="296"/>
            <ac:spMk id="4" creationId="{1AA51EB5-2879-EE4D-6E54-482D1F2CD582}"/>
          </ac:spMkLst>
        </pc:spChg>
        <pc:picChg chg="del">
          <ac:chgData name="Martin Sládek" userId="16b249ca13335d10" providerId="LiveId" clId="{52A2CA0B-148C-4A90-A9C0-C01F1EAD13A7}" dt="2023-02-23T13:53:12.853" v="1454" actId="478"/>
          <ac:picMkLst>
            <pc:docMk/>
            <pc:sldMk cId="4245557594" sldId="296"/>
            <ac:picMk id="6" creationId="{66B7A61D-77B6-E101-D782-935CDF85F86A}"/>
          </ac:picMkLst>
        </pc:picChg>
        <pc:picChg chg="add mod">
          <ac:chgData name="Martin Sládek" userId="16b249ca13335d10" providerId="LiveId" clId="{52A2CA0B-148C-4A90-A9C0-C01F1EAD13A7}" dt="2023-02-23T13:54:17.184" v="1463" actId="1076"/>
          <ac:picMkLst>
            <pc:docMk/>
            <pc:sldMk cId="4245557594" sldId="296"/>
            <ac:picMk id="7" creationId="{8E443B9A-A022-8AB2-3ED2-376792DCA49C}"/>
          </ac:picMkLst>
        </pc:picChg>
      </pc:sldChg>
    </pc:docChg>
  </pc:docChgLst>
  <pc:docChgLst>
    <pc:chgData name="Martin Sládek" userId="16b249ca13335d10" providerId="LiveId" clId="{0DAD0C98-CDE8-416A-8894-C9DEFA66BD13}"/>
    <pc:docChg chg="undo redo custSel addSld delSld modSld sldOrd">
      <pc:chgData name="Martin Sládek" userId="16b249ca13335d10" providerId="LiveId" clId="{0DAD0C98-CDE8-416A-8894-C9DEFA66BD13}" dt="2022-04-26T15:35:34.246" v="2774" actId="20577"/>
      <pc:docMkLst>
        <pc:docMk/>
      </pc:docMkLst>
      <pc:sldChg chg="modSp new mod">
        <pc:chgData name="Martin Sládek" userId="16b249ca13335d10" providerId="LiveId" clId="{0DAD0C98-CDE8-416A-8894-C9DEFA66BD13}" dt="2022-04-26T14:17:06.473" v="2239"/>
        <pc:sldMkLst>
          <pc:docMk/>
          <pc:sldMk cId="1737232284" sldId="256"/>
        </pc:sldMkLst>
        <pc:spChg chg="mod">
          <ac:chgData name="Martin Sládek" userId="16b249ca13335d10" providerId="LiveId" clId="{0DAD0C98-CDE8-416A-8894-C9DEFA66BD13}" dt="2022-04-26T14:17:06.473" v="2239"/>
          <ac:spMkLst>
            <pc:docMk/>
            <pc:sldMk cId="1737232284" sldId="256"/>
            <ac:spMk id="2" creationId="{DD766727-73D8-4F1B-9DBE-DC24B3C081FE}"/>
          </ac:spMkLst>
        </pc:spChg>
        <pc:spChg chg="mod">
          <ac:chgData name="Martin Sládek" userId="16b249ca13335d10" providerId="LiveId" clId="{0DAD0C98-CDE8-416A-8894-C9DEFA66BD13}" dt="2022-04-24T15:59:36.178" v="71" actId="120"/>
          <ac:spMkLst>
            <pc:docMk/>
            <pc:sldMk cId="1737232284" sldId="256"/>
            <ac:spMk id="3" creationId="{02366EFF-7983-49EA-9184-B967E0139650}"/>
          </ac:spMkLst>
        </pc:spChg>
      </pc:sldChg>
      <pc:sldChg chg="modSp new mod modAnim">
        <pc:chgData name="Martin Sládek" userId="16b249ca13335d10" providerId="LiveId" clId="{0DAD0C98-CDE8-416A-8894-C9DEFA66BD13}" dt="2022-04-26T15:24:21.598" v="2747" actId="122"/>
        <pc:sldMkLst>
          <pc:docMk/>
          <pc:sldMk cId="1737897209" sldId="257"/>
        </pc:sldMkLst>
        <pc:spChg chg="mod">
          <ac:chgData name="Martin Sládek" userId="16b249ca13335d10" providerId="LiveId" clId="{0DAD0C98-CDE8-416A-8894-C9DEFA66BD13}" dt="2022-04-26T15:24:21.598" v="2747" actId="122"/>
          <ac:spMkLst>
            <pc:docMk/>
            <pc:sldMk cId="1737897209" sldId="257"/>
            <ac:spMk id="2" creationId="{7BC6DEA6-68CA-49A9-BDF3-23F659E4734F}"/>
          </ac:spMkLst>
        </pc:spChg>
        <pc:spChg chg="mod">
          <ac:chgData name="Martin Sládek" userId="16b249ca13335d10" providerId="LiveId" clId="{0DAD0C98-CDE8-416A-8894-C9DEFA66BD13}" dt="2022-04-26T14:17:06.473" v="2239"/>
          <ac:spMkLst>
            <pc:docMk/>
            <pc:sldMk cId="1737897209" sldId="257"/>
            <ac:spMk id="3" creationId="{2D11EBAF-A9BB-40E9-8684-25739590BFF2}"/>
          </ac:spMkLst>
        </pc:spChg>
      </pc:sldChg>
      <pc:sldChg chg="modSp add mod modAnim">
        <pc:chgData name="Martin Sládek" userId="16b249ca13335d10" providerId="LiveId" clId="{0DAD0C98-CDE8-416A-8894-C9DEFA66BD13}" dt="2022-04-26T15:35:34.246" v="2774" actId="20577"/>
        <pc:sldMkLst>
          <pc:docMk/>
          <pc:sldMk cId="2869514819" sldId="258"/>
        </pc:sldMkLst>
        <pc:spChg chg="mod">
          <ac:chgData name="Martin Sládek" userId="16b249ca13335d10" providerId="LiveId" clId="{0DAD0C98-CDE8-416A-8894-C9DEFA66BD13}" dt="2022-04-26T15:24:11.382" v="2744" actId="122"/>
          <ac:spMkLst>
            <pc:docMk/>
            <pc:sldMk cId="2869514819" sldId="258"/>
            <ac:spMk id="2" creationId="{7BC6DEA6-68CA-49A9-BDF3-23F659E4734F}"/>
          </ac:spMkLst>
        </pc:spChg>
        <pc:spChg chg="mod">
          <ac:chgData name="Martin Sládek" userId="16b249ca13335d10" providerId="LiveId" clId="{0DAD0C98-CDE8-416A-8894-C9DEFA66BD13}" dt="2022-04-26T15:35:34.246" v="2774" actId="20577"/>
          <ac:spMkLst>
            <pc:docMk/>
            <pc:sldMk cId="2869514819" sldId="258"/>
            <ac:spMk id="3" creationId="{2D11EBAF-A9BB-40E9-8684-25739590BFF2}"/>
          </ac:spMkLst>
        </pc:spChg>
      </pc:sldChg>
      <pc:sldChg chg="modSp add mod ord modAnim">
        <pc:chgData name="Martin Sládek" userId="16b249ca13335d10" providerId="LiveId" clId="{0DAD0C98-CDE8-416A-8894-C9DEFA66BD13}" dt="2022-04-26T15:24:17.304" v="2746" actId="122"/>
        <pc:sldMkLst>
          <pc:docMk/>
          <pc:sldMk cId="719715325" sldId="259"/>
        </pc:sldMkLst>
        <pc:spChg chg="mod">
          <ac:chgData name="Martin Sládek" userId="16b249ca13335d10" providerId="LiveId" clId="{0DAD0C98-CDE8-416A-8894-C9DEFA66BD13}" dt="2022-04-26T15:24:17.304" v="2746" actId="122"/>
          <ac:spMkLst>
            <pc:docMk/>
            <pc:sldMk cId="719715325" sldId="259"/>
            <ac:spMk id="2" creationId="{7BC6DEA6-68CA-49A9-BDF3-23F659E4734F}"/>
          </ac:spMkLst>
        </pc:spChg>
        <pc:spChg chg="mod">
          <ac:chgData name="Martin Sládek" userId="16b249ca13335d10" providerId="LiveId" clId="{0DAD0C98-CDE8-416A-8894-C9DEFA66BD13}" dt="2022-04-26T15:19:17.804" v="2681" actId="20577"/>
          <ac:spMkLst>
            <pc:docMk/>
            <pc:sldMk cId="719715325" sldId="259"/>
            <ac:spMk id="3" creationId="{2D11EBAF-A9BB-40E9-8684-25739590BFF2}"/>
          </ac:spMkLst>
        </pc:spChg>
      </pc:sldChg>
      <pc:sldChg chg="modSp add mod ord modAnim">
        <pc:chgData name="Martin Sládek" userId="16b249ca13335d10" providerId="LiveId" clId="{0DAD0C98-CDE8-416A-8894-C9DEFA66BD13}" dt="2022-04-26T15:24:14.181" v="2745" actId="122"/>
        <pc:sldMkLst>
          <pc:docMk/>
          <pc:sldMk cId="2109970586" sldId="260"/>
        </pc:sldMkLst>
        <pc:spChg chg="mod">
          <ac:chgData name="Martin Sládek" userId="16b249ca13335d10" providerId="LiveId" clId="{0DAD0C98-CDE8-416A-8894-C9DEFA66BD13}" dt="2022-04-26T15:24:14.181" v="2745" actId="122"/>
          <ac:spMkLst>
            <pc:docMk/>
            <pc:sldMk cId="2109970586" sldId="260"/>
            <ac:spMk id="2" creationId="{7BC6DEA6-68CA-49A9-BDF3-23F659E4734F}"/>
          </ac:spMkLst>
        </pc:spChg>
        <pc:spChg chg="mod">
          <ac:chgData name="Martin Sládek" userId="16b249ca13335d10" providerId="LiveId" clId="{0DAD0C98-CDE8-416A-8894-C9DEFA66BD13}" dt="2022-04-26T15:19:39.021" v="2688" actId="20577"/>
          <ac:spMkLst>
            <pc:docMk/>
            <pc:sldMk cId="2109970586" sldId="260"/>
            <ac:spMk id="3" creationId="{2D11EBAF-A9BB-40E9-8684-25739590BFF2}"/>
          </ac:spMkLst>
        </pc:spChg>
      </pc:sldChg>
      <pc:sldChg chg="addSp delSp modSp add mod ord modAnim">
        <pc:chgData name="Martin Sládek" userId="16b249ca13335d10" providerId="LiveId" clId="{0DAD0C98-CDE8-416A-8894-C9DEFA66BD13}" dt="2022-04-26T15:23:39.308" v="2736" actId="122"/>
        <pc:sldMkLst>
          <pc:docMk/>
          <pc:sldMk cId="1354573340" sldId="261"/>
        </pc:sldMkLst>
        <pc:spChg chg="mod">
          <ac:chgData name="Martin Sládek" userId="16b249ca13335d10" providerId="LiveId" clId="{0DAD0C98-CDE8-416A-8894-C9DEFA66BD13}" dt="2022-04-26T15:23:39.308" v="2736" actId="122"/>
          <ac:spMkLst>
            <pc:docMk/>
            <pc:sldMk cId="1354573340" sldId="261"/>
            <ac:spMk id="2" creationId="{7BC6DEA6-68CA-49A9-BDF3-23F659E4734F}"/>
          </ac:spMkLst>
        </pc:spChg>
        <pc:spChg chg="del mod">
          <ac:chgData name="Martin Sládek" userId="16b249ca13335d10" providerId="LiveId" clId="{0DAD0C98-CDE8-416A-8894-C9DEFA66BD13}" dt="2022-04-26T14:11:29.840" v="2161"/>
          <ac:spMkLst>
            <pc:docMk/>
            <pc:sldMk cId="1354573340" sldId="261"/>
            <ac:spMk id="3" creationId="{2D11EBAF-A9BB-40E9-8684-25739590BFF2}"/>
          </ac:spMkLst>
        </pc:spChg>
        <pc:picChg chg="add mod">
          <ac:chgData name="Martin Sládek" userId="16b249ca13335d10" providerId="LiveId" clId="{0DAD0C98-CDE8-416A-8894-C9DEFA66BD13}" dt="2022-04-26T14:11:52.698" v="2166" actId="1076"/>
          <ac:picMkLst>
            <pc:docMk/>
            <pc:sldMk cId="1354573340" sldId="261"/>
            <ac:picMk id="5" creationId="{14C148C3-27D2-4502-B36A-5B44B3C14326}"/>
          </ac:picMkLst>
        </pc:picChg>
      </pc:sldChg>
      <pc:sldChg chg="modSp add mod modAnim">
        <pc:chgData name="Martin Sládek" userId="16b249ca13335d10" providerId="LiveId" clId="{0DAD0C98-CDE8-416A-8894-C9DEFA66BD13}" dt="2022-04-26T15:27:25.274" v="2773" actId="20577"/>
        <pc:sldMkLst>
          <pc:docMk/>
          <pc:sldMk cId="1685150683" sldId="262"/>
        </pc:sldMkLst>
        <pc:spChg chg="mod">
          <ac:chgData name="Martin Sládek" userId="16b249ca13335d10" providerId="LiveId" clId="{0DAD0C98-CDE8-416A-8894-C9DEFA66BD13}" dt="2022-04-26T15:23:19.260" v="2728" actId="122"/>
          <ac:spMkLst>
            <pc:docMk/>
            <pc:sldMk cId="1685150683" sldId="262"/>
            <ac:spMk id="2" creationId="{7BC6DEA6-68CA-49A9-BDF3-23F659E4734F}"/>
          </ac:spMkLst>
        </pc:spChg>
        <pc:spChg chg="mod">
          <ac:chgData name="Martin Sládek" userId="16b249ca13335d10" providerId="LiveId" clId="{0DAD0C98-CDE8-416A-8894-C9DEFA66BD13}" dt="2022-04-26T15:27:25.274" v="2773" actId="20577"/>
          <ac:spMkLst>
            <pc:docMk/>
            <pc:sldMk cId="1685150683" sldId="262"/>
            <ac:spMk id="3" creationId="{2D11EBAF-A9BB-40E9-8684-25739590BFF2}"/>
          </ac:spMkLst>
        </pc:spChg>
      </pc:sldChg>
      <pc:sldChg chg="modSp add mod modAnim">
        <pc:chgData name="Martin Sládek" userId="16b249ca13335d10" providerId="LiveId" clId="{0DAD0C98-CDE8-416A-8894-C9DEFA66BD13}" dt="2022-04-26T15:23:11.630" v="2726" actId="122"/>
        <pc:sldMkLst>
          <pc:docMk/>
          <pc:sldMk cId="16724091" sldId="263"/>
        </pc:sldMkLst>
        <pc:spChg chg="mod">
          <ac:chgData name="Martin Sládek" userId="16b249ca13335d10" providerId="LiveId" clId="{0DAD0C98-CDE8-416A-8894-C9DEFA66BD13}" dt="2022-04-26T15:23:11.630" v="2726" actId="122"/>
          <ac:spMkLst>
            <pc:docMk/>
            <pc:sldMk cId="16724091" sldId="263"/>
            <ac:spMk id="2" creationId="{7BC6DEA6-68CA-49A9-BDF3-23F659E4734F}"/>
          </ac:spMkLst>
        </pc:spChg>
        <pc:spChg chg="mod">
          <ac:chgData name="Martin Sládek" userId="16b249ca13335d10" providerId="LiveId" clId="{0DAD0C98-CDE8-416A-8894-C9DEFA66BD13}" dt="2022-04-26T14:17:06.473" v="2239"/>
          <ac:spMkLst>
            <pc:docMk/>
            <pc:sldMk cId="16724091" sldId="263"/>
            <ac:spMk id="3" creationId="{2D11EBAF-A9BB-40E9-8684-25739590BFF2}"/>
          </ac:spMkLst>
        </pc:spChg>
      </pc:sldChg>
      <pc:sldChg chg="modSp add mod ord modAnim">
        <pc:chgData name="Martin Sládek" userId="16b249ca13335d10" providerId="LiveId" clId="{0DAD0C98-CDE8-416A-8894-C9DEFA66BD13}" dt="2022-04-26T15:23:15.164" v="2727" actId="122"/>
        <pc:sldMkLst>
          <pc:docMk/>
          <pc:sldMk cId="379758406" sldId="264"/>
        </pc:sldMkLst>
        <pc:spChg chg="mod">
          <ac:chgData name="Martin Sládek" userId="16b249ca13335d10" providerId="LiveId" clId="{0DAD0C98-CDE8-416A-8894-C9DEFA66BD13}" dt="2022-04-26T15:23:15.164" v="2727" actId="122"/>
          <ac:spMkLst>
            <pc:docMk/>
            <pc:sldMk cId="379758406" sldId="264"/>
            <ac:spMk id="2" creationId="{7BC6DEA6-68CA-49A9-BDF3-23F659E4734F}"/>
          </ac:spMkLst>
        </pc:spChg>
        <pc:spChg chg="mod">
          <ac:chgData name="Martin Sládek" userId="16b249ca13335d10" providerId="LiveId" clId="{0DAD0C98-CDE8-416A-8894-C9DEFA66BD13}" dt="2022-04-26T14:17:06.473" v="2239"/>
          <ac:spMkLst>
            <pc:docMk/>
            <pc:sldMk cId="379758406" sldId="264"/>
            <ac:spMk id="3" creationId="{2D11EBAF-A9BB-40E9-8684-25739590BFF2}"/>
          </ac:spMkLst>
        </pc:spChg>
      </pc:sldChg>
      <pc:sldChg chg="modSp add mod modAnim">
        <pc:chgData name="Martin Sládek" userId="16b249ca13335d10" providerId="LiveId" clId="{0DAD0C98-CDE8-416A-8894-C9DEFA66BD13}" dt="2022-04-26T15:23:04.414" v="2725" actId="122"/>
        <pc:sldMkLst>
          <pc:docMk/>
          <pc:sldMk cId="3017199234" sldId="265"/>
        </pc:sldMkLst>
        <pc:spChg chg="mod">
          <ac:chgData name="Martin Sládek" userId="16b249ca13335d10" providerId="LiveId" clId="{0DAD0C98-CDE8-416A-8894-C9DEFA66BD13}" dt="2022-04-26T15:23:04.414" v="2725" actId="122"/>
          <ac:spMkLst>
            <pc:docMk/>
            <pc:sldMk cId="3017199234" sldId="265"/>
            <ac:spMk id="2" creationId="{7BC6DEA6-68CA-49A9-BDF3-23F659E4734F}"/>
          </ac:spMkLst>
        </pc:spChg>
        <pc:spChg chg="mod">
          <ac:chgData name="Martin Sládek" userId="16b249ca13335d10" providerId="LiveId" clId="{0DAD0C98-CDE8-416A-8894-C9DEFA66BD13}" dt="2022-04-26T15:21:28.510" v="2691" actId="27636"/>
          <ac:spMkLst>
            <pc:docMk/>
            <pc:sldMk cId="3017199234" sldId="265"/>
            <ac:spMk id="3" creationId="{2D11EBAF-A9BB-40E9-8684-25739590BFF2}"/>
          </ac:spMkLst>
        </pc:spChg>
      </pc:sldChg>
      <pc:sldChg chg="add del">
        <pc:chgData name="Martin Sládek" userId="16b249ca13335d10" providerId="LiveId" clId="{0DAD0C98-CDE8-416A-8894-C9DEFA66BD13}" dt="2022-04-26T10:43:34.444" v="333" actId="47"/>
        <pc:sldMkLst>
          <pc:docMk/>
          <pc:sldMk cId="296678931" sldId="266"/>
        </pc:sldMkLst>
      </pc:sldChg>
      <pc:sldChg chg="addSp delSp modSp add mod modAnim">
        <pc:chgData name="Martin Sládek" userId="16b249ca13335d10" providerId="LiveId" clId="{0DAD0C98-CDE8-416A-8894-C9DEFA66BD13}" dt="2022-04-26T15:27:10.067" v="2772" actId="20577"/>
        <pc:sldMkLst>
          <pc:docMk/>
          <pc:sldMk cId="810282842" sldId="266"/>
        </pc:sldMkLst>
        <pc:spChg chg="mod">
          <ac:chgData name="Martin Sládek" userId="16b249ca13335d10" providerId="LiveId" clId="{0DAD0C98-CDE8-416A-8894-C9DEFA66BD13}" dt="2022-04-26T15:23:35.797" v="2735" actId="122"/>
          <ac:spMkLst>
            <pc:docMk/>
            <pc:sldMk cId="810282842" sldId="266"/>
            <ac:spMk id="2" creationId="{7BC6DEA6-68CA-49A9-BDF3-23F659E4734F}"/>
          </ac:spMkLst>
        </pc:spChg>
        <pc:spChg chg="mod">
          <ac:chgData name="Martin Sládek" userId="16b249ca13335d10" providerId="LiveId" clId="{0DAD0C98-CDE8-416A-8894-C9DEFA66BD13}" dt="2022-04-26T15:27:10.067" v="2772" actId="20577"/>
          <ac:spMkLst>
            <pc:docMk/>
            <pc:sldMk cId="810282842" sldId="266"/>
            <ac:spMk id="3" creationId="{2D11EBAF-A9BB-40E9-8684-25739590BFF2}"/>
          </ac:spMkLst>
        </pc:spChg>
        <pc:spChg chg="add del mod">
          <ac:chgData name="Martin Sládek" userId="16b249ca13335d10" providerId="LiveId" clId="{0DAD0C98-CDE8-416A-8894-C9DEFA66BD13}" dt="2022-04-26T11:10:03.679" v="1044" actId="478"/>
          <ac:spMkLst>
            <pc:docMk/>
            <pc:sldMk cId="810282842" sldId="266"/>
            <ac:spMk id="4" creationId="{9DAC14A3-3674-4203-AF5E-58D416F36C73}"/>
          </ac:spMkLst>
        </pc:spChg>
        <pc:picChg chg="add del mod">
          <ac:chgData name="Martin Sládek" userId="16b249ca13335d10" providerId="LiveId" clId="{0DAD0C98-CDE8-416A-8894-C9DEFA66BD13}" dt="2022-04-26T14:13:01.143" v="2174" actId="22"/>
          <ac:picMkLst>
            <pc:docMk/>
            <pc:sldMk cId="810282842" sldId="266"/>
            <ac:picMk id="6" creationId="{BBA5942E-CB2A-407E-B5B5-0CDBA95A906A}"/>
          </ac:picMkLst>
        </pc:picChg>
        <pc:picChg chg="add mod">
          <ac:chgData name="Martin Sládek" userId="16b249ca13335d10" providerId="LiveId" clId="{0DAD0C98-CDE8-416A-8894-C9DEFA66BD13}" dt="2022-04-26T14:13:47.721" v="2179" actId="1076"/>
          <ac:picMkLst>
            <pc:docMk/>
            <pc:sldMk cId="810282842" sldId="266"/>
            <ac:picMk id="8" creationId="{9C4A4214-C4C5-4B7B-A90F-837895842F2E}"/>
          </ac:picMkLst>
        </pc:picChg>
      </pc:sldChg>
      <pc:sldChg chg="add del">
        <pc:chgData name="Martin Sládek" userId="16b249ca13335d10" providerId="LiveId" clId="{0DAD0C98-CDE8-416A-8894-C9DEFA66BD13}" dt="2022-04-26T10:43:34.444" v="333" actId="47"/>
        <pc:sldMkLst>
          <pc:docMk/>
          <pc:sldMk cId="362248880" sldId="267"/>
        </pc:sldMkLst>
      </pc:sldChg>
      <pc:sldChg chg="addSp delSp modSp add mod">
        <pc:chgData name="Martin Sládek" userId="16b249ca13335d10" providerId="LiveId" clId="{0DAD0C98-CDE8-416A-8894-C9DEFA66BD13}" dt="2022-04-26T15:25:30.762" v="2753" actId="1076"/>
        <pc:sldMkLst>
          <pc:docMk/>
          <pc:sldMk cId="2518135284" sldId="267"/>
        </pc:sldMkLst>
        <pc:spChg chg="mod">
          <ac:chgData name="Martin Sládek" userId="16b249ca13335d10" providerId="LiveId" clId="{0DAD0C98-CDE8-416A-8894-C9DEFA66BD13}" dt="2022-04-26T15:24:06.838" v="2743" actId="122"/>
          <ac:spMkLst>
            <pc:docMk/>
            <pc:sldMk cId="2518135284" sldId="267"/>
            <ac:spMk id="2" creationId="{7BC6DEA6-68CA-49A9-BDF3-23F659E4734F}"/>
          </ac:spMkLst>
        </pc:spChg>
        <pc:spChg chg="del mod">
          <ac:chgData name="Martin Sládek" userId="16b249ca13335d10" providerId="LiveId" clId="{0DAD0C98-CDE8-416A-8894-C9DEFA66BD13}" dt="2022-04-26T14:08:13.623" v="2131"/>
          <ac:spMkLst>
            <pc:docMk/>
            <pc:sldMk cId="2518135284" sldId="267"/>
            <ac:spMk id="3" creationId="{2D11EBAF-A9BB-40E9-8684-25739590BFF2}"/>
          </ac:spMkLst>
        </pc:spChg>
        <pc:picChg chg="add del mod">
          <ac:chgData name="Martin Sládek" userId="16b249ca13335d10" providerId="LiveId" clId="{0DAD0C98-CDE8-416A-8894-C9DEFA66BD13}" dt="2022-04-26T14:07:24.020" v="2128" actId="478"/>
          <ac:picMkLst>
            <pc:docMk/>
            <pc:sldMk cId="2518135284" sldId="267"/>
            <ac:picMk id="5" creationId="{E821B6E0-ED33-446A-8882-FBB0DF508059}"/>
          </ac:picMkLst>
        </pc:picChg>
        <pc:picChg chg="add mod">
          <ac:chgData name="Martin Sládek" userId="16b249ca13335d10" providerId="LiveId" clId="{0DAD0C98-CDE8-416A-8894-C9DEFA66BD13}" dt="2022-04-26T15:25:30.762" v="2753" actId="1076"/>
          <ac:picMkLst>
            <pc:docMk/>
            <pc:sldMk cId="2518135284" sldId="267"/>
            <ac:picMk id="7" creationId="{FF7D017A-7DD9-4243-AFA4-35182047566F}"/>
          </ac:picMkLst>
        </pc:picChg>
      </pc:sldChg>
      <pc:sldChg chg="addSp delSp modSp add mod">
        <pc:chgData name="Martin Sládek" userId="16b249ca13335d10" providerId="LiveId" clId="{0DAD0C98-CDE8-416A-8894-C9DEFA66BD13}" dt="2022-04-26T15:25:08.416" v="2749" actId="1076"/>
        <pc:sldMkLst>
          <pc:docMk/>
          <pc:sldMk cId="273161670" sldId="268"/>
        </pc:sldMkLst>
        <pc:spChg chg="mod">
          <ac:chgData name="Martin Sládek" userId="16b249ca13335d10" providerId="LiveId" clId="{0DAD0C98-CDE8-416A-8894-C9DEFA66BD13}" dt="2022-04-26T15:24:04.013" v="2742" actId="122"/>
          <ac:spMkLst>
            <pc:docMk/>
            <pc:sldMk cId="273161670" sldId="268"/>
            <ac:spMk id="2" creationId="{7BC6DEA6-68CA-49A9-BDF3-23F659E4734F}"/>
          </ac:spMkLst>
        </pc:spChg>
        <pc:spChg chg="del">
          <ac:chgData name="Martin Sládek" userId="16b249ca13335d10" providerId="LiveId" clId="{0DAD0C98-CDE8-416A-8894-C9DEFA66BD13}" dt="2022-04-26T14:07:19.543" v="2125"/>
          <ac:spMkLst>
            <pc:docMk/>
            <pc:sldMk cId="273161670" sldId="268"/>
            <ac:spMk id="3" creationId="{2D11EBAF-A9BB-40E9-8684-25739590BFF2}"/>
          </ac:spMkLst>
        </pc:spChg>
        <pc:picChg chg="add mod">
          <ac:chgData name="Martin Sládek" userId="16b249ca13335d10" providerId="LiveId" clId="{0DAD0C98-CDE8-416A-8894-C9DEFA66BD13}" dt="2022-04-26T15:25:08.416" v="2749" actId="1076"/>
          <ac:picMkLst>
            <pc:docMk/>
            <pc:sldMk cId="273161670" sldId="268"/>
            <ac:picMk id="5" creationId="{A7E1BE31-CA99-4C11-838E-2582513E8C1F}"/>
          </ac:picMkLst>
        </pc:picChg>
      </pc:sldChg>
      <pc:sldChg chg="addSp delSp modSp add mod">
        <pc:chgData name="Martin Sládek" userId="16b249ca13335d10" providerId="LiveId" clId="{0DAD0C98-CDE8-416A-8894-C9DEFA66BD13}" dt="2022-04-26T15:25:23.386" v="2752" actId="1076"/>
        <pc:sldMkLst>
          <pc:docMk/>
          <pc:sldMk cId="512476862" sldId="269"/>
        </pc:sldMkLst>
        <pc:spChg chg="mod">
          <ac:chgData name="Martin Sládek" userId="16b249ca13335d10" providerId="LiveId" clId="{0DAD0C98-CDE8-416A-8894-C9DEFA66BD13}" dt="2022-04-26T15:23:59.731" v="2741" actId="122"/>
          <ac:spMkLst>
            <pc:docMk/>
            <pc:sldMk cId="512476862" sldId="269"/>
            <ac:spMk id="2" creationId="{7BC6DEA6-68CA-49A9-BDF3-23F659E4734F}"/>
          </ac:spMkLst>
        </pc:spChg>
        <pc:spChg chg="del">
          <ac:chgData name="Martin Sládek" userId="16b249ca13335d10" providerId="LiveId" clId="{0DAD0C98-CDE8-416A-8894-C9DEFA66BD13}" dt="2022-04-26T14:08:22.005" v="2133"/>
          <ac:spMkLst>
            <pc:docMk/>
            <pc:sldMk cId="512476862" sldId="269"/>
            <ac:spMk id="3" creationId="{2D11EBAF-A9BB-40E9-8684-25739590BFF2}"/>
          </ac:spMkLst>
        </pc:spChg>
        <pc:picChg chg="add mod">
          <ac:chgData name="Martin Sládek" userId="16b249ca13335d10" providerId="LiveId" clId="{0DAD0C98-CDE8-416A-8894-C9DEFA66BD13}" dt="2022-04-26T15:25:23.386" v="2752" actId="1076"/>
          <ac:picMkLst>
            <pc:docMk/>
            <pc:sldMk cId="512476862" sldId="269"/>
            <ac:picMk id="5" creationId="{73112F14-7A63-4E06-ACB8-D1D80FEF3523}"/>
          </ac:picMkLst>
        </pc:picChg>
      </pc:sldChg>
      <pc:sldChg chg="addSp delSp modSp add mod">
        <pc:chgData name="Martin Sládek" userId="16b249ca13335d10" providerId="LiveId" clId="{0DAD0C98-CDE8-416A-8894-C9DEFA66BD13}" dt="2022-04-26T15:25:37.198" v="2754" actId="1076"/>
        <pc:sldMkLst>
          <pc:docMk/>
          <pc:sldMk cId="1056735841" sldId="270"/>
        </pc:sldMkLst>
        <pc:spChg chg="mod">
          <ac:chgData name="Martin Sládek" userId="16b249ca13335d10" providerId="LiveId" clId="{0DAD0C98-CDE8-416A-8894-C9DEFA66BD13}" dt="2022-04-26T15:23:55.942" v="2740" actId="122"/>
          <ac:spMkLst>
            <pc:docMk/>
            <pc:sldMk cId="1056735841" sldId="270"/>
            <ac:spMk id="2" creationId="{7BC6DEA6-68CA-49A9-BDF3-23F659E4734F}"/>
          </ac:spMkLst>
        </pc:spChg>
        <pc:spChg chg="del">
          <ac:chgData name="Martin Sládek" userId="16b249ca13335d10" providerId="LiveId" clId="{0DAD0C98-CDE8-416A-8894-C9DEFA66BD13}" dt="2022-04-26T14:08:31.580" v="2136"/>
          <ac:spMkLst>
            <pc:docMk/>
            <pc:sldMk cId="1056735841" sldId="270"/>
            <ac:spMk id="3" creationId="{2D11EBAF-A9BB-40E9-8684-25739590BFF2}"/>
          </ac:spMkLst>
        </pc:spChg>
        <pc:picChg chg="add mod">
          <ac:chgData name="Martin Sládek" userId="16b249ca13335d10" providerId="LiveId" clId="{0DAD0C98-CDE8-416A-8894-C9DEFA66BD13}" dt="2022-04-26T15:25:37.198" v="2754" actId="1076"/>
          <ac:picMkLst>
            <pc:docMk/>
            <pc:sldMk cId="1056735841" sldId="270"/>
            <ac:picMk id="5" creationId="{A431F414-472A-4A04-A759-9A0BDB1ED29C}"/>
          </ac:picMkLst>
        </pc:picChg>
      </pc:sldChg>
      <pc:sldChg chg="addSp delSp modSp add mod">
        <pc:chgData name="Martin Sládek" userId="16b249ca13335d10" providerId="LiveId" clId="{0DAD0C98-CDE8-416A-8894-C9DEFA66BD13}" dt="2022-04-26T15:25:43.535" v="2755" actId="1076"/>
        <pc:sldMkLst>
          <pc:docMk/>
          <pc:sldMk cId="473972993" sldId="271"/>
        </pc:sldMkLst>
        <pc:spChg chg="mod">
          <ac:chgData name="Martin Sládek" userId="16b249ca13335d10" providerId="LiveId" clId="{0DAD0C98-CDE8-416A-8894-C9DEFA66BD13}" dt="2022-04-26T15:23:51.700" v="2739" actId="122"/>
          <ac:spMkLst>
            <pc:docMk/>
            <pc:sldMk cId="473972993" sldId="271"/>
            <ac:spMk id="2" creationId="{7BC6DEA6-68CA-49A9-BDF3-23F659E4734F}"/>
          </ac:spMkLst>
        </pc:spChg>
        <pc:spChg chg="del">
          <ac:chgData name="Martin Sládek" userId="16b249ca13335d10" providerId="LiveId" clId="{0DAD0C98-CDE8-416A-8894-C9DEFA66BD13}" dt="2022-04-26T14:08:44.001" v="2138"/>
          <ac:spMkLst>
            <pc:docMk/>
            <pc:sldMk cId="473972993" sldId="271"/>
            <ac:spMk id="3" creationId="{2D11EBAF-A9BB-40E9-8684-25739590BFF2}"/>
          </ac:spMkLst>
        </pc:spChg>
        <pc:picChg chg="add mod">
          <ac:chgData name="Martin Sládek" userId="16b249ca13335d10" providerId="LiveId" clId="{0DAD0C98-CDE8-416A-8894-C9DEFA66BD13}" dt="2022-04-26T15:25:43.535" v="2755" actId="1076"/>
          <ac:picMkLst>
            <pc:docMk/>
            <pc:sldMk cId="473972993" sldId="271"/>
            <ac:picMk id="5" creationId="{92950440-66FC-4C92-9847-26B20FE9DA33}"/>
          </ac:picMkLst>
        </pc:picChg>
      </pc:sldChg>
      <pc:sldChg chg="addSp delSp modSp add mod">
        <pc:chgData name="Martin Sládek" userId="16b249ca13335d10" providerId="LiveId" clId="{0DAD0C98-CDE8-416A-8894-C9DEFA66BD13}" dt="2022-04-26T15:25:47.931" v="2756" actId="1076"/>
        <pc:sldMkLst>
          <pc:docMk/>
          <pc:sldMk cId="504084977" sldId="272"/>
        </pc:sldMkLst>
        <pc:spChg chg="mod">
          <ac:chgData name="Martin Sládek" userId="16b249ca13335d10" providerId="LiveId" clId="{0DAD0C98-CDE8-416A-8894-C9DEFA66BD13}" dt="2022-04-26T15:23:47.262" v="2738" actId="122"/>
          <ac:spMkLst>
            <pc:docMk/>
            <pc:sldMk cId="504084977" sldId="272"/>
            <ac:spMk id="2" creationId="{7BC6DEA6-68CA-49A9-BDF3-23F659E4734F}"/>
          </ac:spMkLst>
        </pc:spChg>
        <pc:spChg chg="del">
          <ac:chgData name="Martin Sládek" userId="16b249ca13335d10" providerId="LiveId" clId="{0DAD0C98-CDE8-416A-8894-C9DEFA66BD13}" dt="2022-04-26T14:08:57.687" v="2140"/>
          <ac:spMkLst>
            <pc:docMk/>
            <pc:sldMk cId="504084977" sldId="272"/>
            <ac:spMk id="3" creationId="{2D11EBAF-A9BB-40E9-8684-25739590BFF2}"/>
          </ac:spMkLst>
        </pc:spChg>
        <pc:picChg chg="add mod">
          <ac:chgData name="Martin Sládek" userId="16b249ca13335d10" providerId="LiveId" clId="{0DAD0C98-CDE8-416A-8894-C9DEFA66BD13}" dt="2022-04-26T15:25:47.931" v="2756" actId="1076"/>
          <ac:picMkLst>
            <pc:docMk/>
            <pc:sldMk cId="504084977" sldId="272"/>
            <ac:picMk id="5" creationId="{CD340072-32F2-49BE-8D2E-F5ACC8BEA8D0}"/>
          </ac:picMkLst>
        </pc:picChg>
      </pc:sldChg>
      <pc:sldChg chg="addSp delSp modSp add mod">
        <pc:chgData name="Martin Sládek" userId="16b249ca13335d10" providerId="LiveId" clId="{0DAD0C98-CDE8-416A-8894-C9DEFA66BD13}" dt="2022-04-26T15:25:53.438" v="2757" actId="1076"/>
        <pc:sldMkLst>
          <pc:docMk/>
          <pc:sldMk cId="1321771102" sldId="273"/>
        </pc:sldMkLst>
        <pc:spChg chg="mod">
          <ac:chgData name="Martin Sládek" userId="16b249ca13335d10" providerId="LiveId" clId="{0DAD0C98-CDE8-416A-8894-C9DEFA66BD13}" dt="2022-04-26T15:23:43.037" v="2737" actId="122"/>
          <ac:spMkLst>
            <pc:docMk/>
            <pc:sldMk cId="1321771102" sldId="273"/>
            <ac:spMk id="2" creationId="{7BC6DEA6-68CA-49A9-BDF3-23F659E4734F}"/>
          </ac:spMkLst>
        </pc:spChg>
        <pc:spChg chg="del">
          <ac:chgData name="Martin Sládek" userId="16b249ca13335d10" providerId="LiveId" clId="{0DAD0C98-CDE8-416A-8894-C9DEFA66BD13}" dt="2022-04-26T14:09:05.409" v="2142"/>
          <ac:spMkLst>
            <pc:docMk/>
            <pc:sldMk cId="1321771102" sldId="273"/>
            <ac:spMk id="3" creationId="{2D11EBAF-A9BB-40E9-8684-25739590BFF2}"/>
          </ac:spMkLst>
        </pc:spChg>
        <pc:picChg chg="add mod">
          <ac:chgData name="Martin Sládek" userId="16b249ca13335d10" providerId="LiveId" clId="{0DAD0C98-CDE8-416A-8894-C9DEFA66BD13}" dt="2022-04-26T15:25:53.438" v="2757" actId="1076"/>
          <ac:picMkLst>
            <pc:docMk/>
            <pc:sldMk cId="1321771102" sldId="273"/>
            <ac:picMk id="5" creationId="{5C641617-516A-4F80-A147-7C495A544E69}"/>
          </ac:picMkLst>
        </pc:picChg>
      </pc:sldChg>
      <pc:sldChg chg="addSp delSp modSp add del mod setBg delDesignElem">
        <pc:chgData name="Martin Sládek" userId="16b249ca13335d10" providerId="LiveId" clId="{0DAD0C98-CDE8-416A-8894-C9DEFA66BD13}" dt="2022-04-26T14:17:53.306" v="2240" actId="47"/>
        <pc:sldMkLst>
          <pc:docMk/>
          <pc:sldMk cId="1440464695" sldId="274"/>
        </pc:sldMkLst>
        <pc:spChg chg="mod">
          <ac:chgData name="Martin Sládek" userId="16b249ca13335d10" providerId="LiveId" clId="{0DAD0C98-CDE8-416A-8894-C9DEFA66BD13}" dt="2022-04-26T14:16:03.004" v="2194" actId="26606"/>
          <ac:spMkLst>
            <pc:docMk/>
            <pc:sldMk cId="1440464695" sldId="274"/>
            <ac:spMk id="2" creationId="{7BC6DEA6-68CA-49A9-BDF3-23F659E4734F}"/>
          </ac:spMkLst>
        </pc:spChg>
        <pc:spChg chg="del mod">
          <ac:chgData name="Martin Sládek" userId="16b249ca13335d10" providerId="LiveId" clId="{0DAD0C98-CDE8-416A-8894-C9DEFA66BD13}" dt="2022-04-26T14:14:58.282" v="2182" actId="22"/>
          <ac:spMkLst>
            <pc:docMk/>
            <pc:sldMk cId="1440464695" sldId="274"/>
            <ac:spMk id="3" creationId="{2D11EBAF-A9BB-40E9-8684-25739590BFF2}"/>
          </ac:spMkLst>
        </pc:spChg>
        <pc:spChg chg="add del">
          <ac:chgData name="Martin Sládek" userId="16b249ca13335d10" providerId="LiveId" clId="{0DAD0C98-CDE8-416A-8894-C9DEFA66BD13}" dt="2022-04-26T14:17:02.702" v="2238"/>
          <ac:spMkLst>
            <pc:docMk/>
            <pc:sldMk cId="1440464695" sldId="274"/>
            <ac:spMk id="10" creationId="{D87AB319-64C0-4E2D-B1CD-0A970301BEEA}"/>
          </ac:spMkLst>
        </pc:spChg>
        <pc:spChg chg="add del">
          <ac:chgData name="Martin Sládek" userId="16b249ca13335d10" providerId="LiveId" clId="{0DAD0C98-CDE8-416A-8894-C9DEFA66BD13}" dt="2022-04-26T14:17:02.702" v="2238"/>
          <ac:spMkLst>
            <pc:docMk/>
            <pc:sldMk cId="1440464695" sldId="274"/>
            <ac:spMk id="12" creationId="{EDAFA9A5-03CC-4F94-B964-70682CDB0B16}"/>
          </ac:spMkLst>
        </pc:spChg>
        <pc:spChg chg="add del">
          <ac:chgData name="Martin Sládek" userId="16b249ca13335d10" providerId="LiveId" clId="{0DAD0C98-CDE8-416A-8894-C9DEFA66BD13}" dt="2022-04-26T14:17:02.702" v="2238"/>
          <ac:spMkLst>
            <pc:docMk/>
            <pc:sldMk cId="1440464695" sldId="274"/>
            <ac:spMk id="14" creationId="{73B36B60-731F-409B-A240-BBF521AB746D}"/>
          </ac:spMkLst>
        </pc:spChg>
        <pc:spChg chg="add del">
          <ac:chgData name="Martin Sládek" userId="16b249ca13335d10" providerId="LiveId" clId="{0DAD0C98-CDE8-416A-8894-C9DEFA66BD13}" dt="2022-04-26T14:15:44.210" v="2188" actId="26606"/>
          <ac:spMkLst>
            <pc:docMk/>
            <pc:sldMk cId="1440464695" sldId="274"/>
            <ac:spMk id="18" creationId="{55BEC21B-498B-A26E-9D90-FC8092F79C1E}"/>
          </ac:spMkLst>
        </pc:spChg>
        <pc:spChg chg="add del">
          <ac:chgData name="Martin Sládek" userId="16b249ca13335d10" providerId="LiveId" clId="{0DAD0C98-CDE8-416A-8894-C9DEFA66BD13}" dt="2022-04-26T14:15:55.474" v="2190" actId="26606"/>
          <ac:spMkLst>
            <pc:docMk/>
            <pc:sldMk cId="1440464695" sldId="274"/>
            <ac:spMk id="19" creationId="{D87AB319-64C0-4E2D-B1CD-0A970301BEEA}"/>
          </ac:spMkLst>
        </pc:spChg>
        <pc:spChg chg="add del">
          <ac:chgData name="Martin Sládek" userId="16b249ca13335d10" providerId="LiveId" clId="{0DAD0C98-CDE8-416A-8894-C9DEFA66BD13}" dt="2022-04-26T14:15:44.210" v="2188" actId="26606"/>
          <ac:spMkLst>
            <pc:docMk/>
            <pc:sldMk cId="1440464695" sldId="274"/>
            <ac:spMk id="21" creationId="{D6EA1A26-163F-4F15-91F4-F2C51AC9C106}"/>
          </ac:spMkLst>
        </pc:spChg>
        <pc:spChg chg="add del">
          <ac:chgData name="Martin Sládek" userId="16b249ca13335d10" providerId="LiveId" clId="{0DAD0C98-CDE8-416A-8894-C9DEFA66BD13}" dt="2022-04-26T14:15:55.474" v="2190" actId="26606"/>
          <ac:spMkLst>
            <pc:docMk/>
            <pc:sldMk cId="1440464695" sldId="274"/>
            <ac:spMk id="23" creationId="{73B36B60-731F-409B-A240-BBF521AB746D}"/>
          </ac:spMkLst>
        </pc:spChg>
        <pc:spChg chg="add del">
          <ac:chgData name="Martin Sládek" userId="16b249ca13335d10" providerId="LiveId" clId="{0DAD0C98-CDE8-416A-8894-C9DEFA66BD13}" dt="2022-04-26T14:15:55.474" v="2190" actId="26606"/>
          <ac:spMkLst>
            <pc:docMk/>
            <pc:sldMk cId="1440464695" sldId="274"/>
            <ac:spMk id="24" creationId="{EDAFA9A5-03CC-4F94-B964-70682CDB0B16}"/>
          </ac:spMkLst>
        </pc:spChg>
        <pc:spChg chg="add del">
          <ac:chgData name="Martin Sládek" userId="16b249ca13335d10" providerId="LiveId" clId="{0DAD0C98-CDE8-416A-8894-C9DEFA66BD13}" dt="2022-04-26T14:16:03.004" v="2194" actId="26606"/>
          <ac:spMkLst>
            <pc:docMk/>
            <pc:sldMk cId="1440464695" sldId="274"/>
            <ac:spMk id="26" creationId="{D6EA1A26-163F-4F15-91F4-F2C51AC9C106}"/>
          </ac:spMkLst>
        </pc:spChg>
        <pc:spChg chg="add del">
          <ac:chgData name="Martin Sládek" userId="16b249ca13335d10" providerId="LiveId" clId="{0DAD0C98-CDE8-416A-8894-C9DEFA66BD13}" dt="2022-04-26T14:16:03.004" v="2194" actId="26606"/>
          <ac:spMkLst>
            <pc:docMk/>
            <pc:sldMk cId="1440464695" sldId="274"/>
            <ac:spMk id="27" creationId="{55BEC21B-498B-A26E-9D90-FC8092F79C1E}"/>
          </ac:spMkLst>
        </pc:spChg>
        <pc:picChg chg="add mod ord">
          <ac:chgData name="Martin Sládek" userId="16b249ca13335d10" providerId="LiveId" clId="{0DAD0C98-CDE8-416A-8894-C9DEFA66BD13}" dt="2022-04-26T14:16:03.004" v="2194" actId="26606"/>
          <ac:picMkLst>
            <pc:docMk/>
            <pc:sldMk cId="1440464695" sldId="274"/>
            <ac:picMk id="5" creationId="{4176D5EB-A57B-4D02-A2AD-71510DE015D8}"/>
          </ac:picMkLst>
        </pc:picChg>
      </pc:sldChg>
      <pc:sldChg chg="add del">
        <pc:chgData name="Martin Sládek" userId="16b249ca13335d10" providerId="LiveId" clId="{0DAD0C98-CDE8-416A-8894-C9DEFA66BD13}" dt="2022-04-26T14:11:07.397" v="2159" actId="47"/>
        <pc:sldMkLst>
          <pc:docMk/>
          <pc:sldMk cId="1687423962" sldId="274"/>
        </pc:sldMkLst>
      </pc:sldChg>
      <pc:sldChg chg="addSp delSp modSp add mod setBg">
        <pc:chgData name="Martin Sládek" userId="16b249ca13335d10" providerId="LiveId" clId="{0DAD0C98-CDE8-416A-8894-C9DEFA66BD13}" dt="2022-04-26T14:18:31.152" v="2249" actId="1076"/>
        <pc:sldMkLst>
          <pc:docMk/>
          <pc:sldMk cId="3099160307" sldId="274"/>
        </pc:sldMkLst>
        <pc:spChg chg="mod">
          <ac:chgData name="Martin Sládek" userId="16b249ca13335d10" providerId="LiveId" clId="{0DAD0C98-CDE8-416A-8894-C9DEFA66BD13}" dt="2022-04-26T14:18:01.311" v="2242" actId="26606"/>
          <ac:spMkLst>
            <pc:docMk/>
            <pc:sldMk cId="3099160307" sldId="274"/>
            <ac:spMk id="2" creationId="{7BC6DEA6-68CA-49A9-BDF3-23F659E4734F}"/>
          </ac:spMkLst>
        </pc:spChg>
        <pc:spChg chg="del">
          <ac:chgData name="Martin Sládek" userId="16b249ca13335d10" providerId="LiveId" clId="{0DAD0C98-CDE8-416A-8894-C9DEFA66BD13}" dt="2022-04-26T14:18:01.311" v="2242" actId="26606"/>
          <ac:spMkLst>
            <pc:docMk/>
            <pc:sldMk cId="3099160307" sldId="274"/>
            <ac:spMk id="3" creationId="{2D11EBAF-A9BB-40E9-8684-25739590BFF2}"/>
          </ac:spMkLst>
        </pc:spChg>
        <pc:spChg chg="add del mod">
          <ac:chgData name="Martin Sládek" userId="16b249ca13335d10" providerId="LiveId" clId="{0DAD0C98-CDE8-416A-8894-C9DEFA66BD13}" dt="2022-04-26T14:18:10.403" v="2245" actId="478"/>
          <ac:spMkLst>
            <pc:docMk/>
            <pc:sldMk cId="3099160307" sldId="274"/>
            <ac:spMk id="6" creationId="{6DEEA289-6D2D-47D3-B2F3-81024CB814BC}"/>
          </ac:spMkLst>
        </pc:spChg>
        <pc:spChg chg="add">
          <ac:chgData name="Martin Sládek" userId="16b249ca13335d10" providerId="LiveId" clId="{0DAD0C98-CDE8-416A-8894-C9DEFA66BD13}" dt="2022-04-26T14:18:01.311" v="2242" actId="26606"/>
          <ac:spMkLst>
            <pc:docMk/>
            <pc:sldMk cId="3099160307" sldId="274"/>
            <ac:spMk id="9" creationId="{8E7CFAA6-1DBB-43B0-BD82-2FB83CF4E4A4}"/>
          </ac:spMkLst>
        </pc:spChg>
        <pc:graphicFrameChg chg="add del mod">
          <ac:chgData name="Martin Sládek" userId="16b249ca13335d10" providerId="LiveId" clId="{0DAD0C98-CDE8-416A-8894-C9DEFA66BD13}" dt="2022-04-26T14:18:06.607" v="2244" actId="478"/>
          <ac:graphicFrameMkLst>
            <pc:docMk/>
            <pc:sldMk cId="3099160307" sldId="274"/>
            <ac:graphicFrameMk id="5" creationId="{E12DB432-4033-4375-70F8-344910694DE7}"/>
          </ac:graphicFrameMkLst>
        </pc:graphicFrameChg>
        <pc:picChg chg="add mod">
          <ac:chgData name="Martin Sládek" userId="16b249ca13335d10" providerId="LiveId" clId="{0DAD0C98-CDE8-416A-8894-C9DEFA66BD13}" dt="2022-04-26T14:18:31.152" v="2249" actId="1076"/>
          <ac:picMkLst>
            <pc:docMk/>
            <pc:sldMk cId="3099160307" sldId="274"/>
            <ac:picMk id="8" creationId="{B20265A7-4294-489C-9E2C-0B11947A55A3}"/>
          </ac:picMkLst>
        </pc:picChg>
      </pc:sldChg>
      <pc:sldChg chg="addSp delSp modSp add mod">
        <pc:chgData name="Martin Sládek" userId="16b249ca13335d10" providerId="LiveId" clId="{0DAD0C98-CDE8-416A-8894-C9DEFA66BD13}" dt="2022-04-26T14:47:30.133" v="2420" actId="20577"/>
        <pc:sldMkLst>
          <pc:docMk/>
          <pc:sldMk cId="2846560720" sldId="275"/>
        </pc:sldMkLst>
        <pc:spChg chg="mod">
          <ac:chgData name="Martin Sládek" userId="16b249ca13335d10" providerId="LiveId" clId="{0DAD0C98-CDE8-416A-8894-C9DEFA66BD13}" dt="2022-04-26T14:47:30.133" v="2420" actId="20577"/>
          <ac:spMkLst>
            <pc:docMk/>
            <pc:sldMk cId="2846560720" sldId="275"/>
            <ac:spMk id="2" creationId="{7BC6DEA6-68CA-49A9-BDF3-23F659E4734F}"/>
          </ac:spMkLst>
        </pc:spChg>
        <pc:spChg chg="del mod">
          <ac:chgData name="Martin Sládek" userId="16b249ca13335d10" providerId="LiveId" clId="{0DAD0C98-CDE8-416A-8894-C9DEFA66BD13}" dt="2022-04-26T14:28:07.914" v="2300" actId="22"/>
          <ac:spMkLst>
            <pc:docMk/>
            <pc:sldMk cId="2846560720" sldId="275"/>
            <ac:spMk id="3" creationId="{2D11EBAF-A9BB-40E9-8684-25739590BFF2}"/>
          </ac:spMkLst>
        </pc:spChg>
        <pc:picChg chg="add mod ord">
          <ac:chgData name="Martin Sládek" userId="16b249ca13335d10" providerId="LiveId" clId="{0DAD0C98-CDE8-416A-8894-C9DEFA66BD13}" dt="2022-04-26T14:28:26.107" v="2303" actId="1076"/>
          <ac:picMkLst>
            <pc:docMk/>
            <pc:sldMk cId="2846560720" sldId="275"/>
            <ac:picMk id="5" creationId="{DFC5E078-4A40-497A-9F34-4806272F2F48}"/>
          </ac:picMkLst>
        </pc:picChg>
      </pc:sldChg>
      <pc:sldChg chg="addSp delSp modSp add mod">
        <pc:chgData name="Martin Sládek" userId="16b249ca13335d10" providerId="LiveId" clId="{0DAD0C98-CDE8-416A-8894-C9DEFA66BD13}" dt="2022-04-26T14:47:56.187" v="2427" actId="20577"/>
        <pc:sldMkLst>
          <pc:docMk/>
          <pc:sldMk cId="1560894166" sldId="276"/>
        </pc:sldMkLst>
        <pc:spChg chg="mod">
          <ac:chgData name="Martin Sládek" userId="16b249ca13335d10" providerId="LiveId" clId="{0DAD0C98-CDE8-416A-8894-C9DEFA66BD13}" dt="2022-04-26T14:47:56.187" v="2427" actId="20577"/>
          <ac:spMkLst>
            <pc:docMk/>
            <pc:sldMk cId="1560894166" sldId="276"/>
            <ac:spMk id="2" creationId="{7BC6DEA6-68CA-49A9-BDF3-23F659E4734F}"/>
          </ac:spMkLst>
        </pc:spChg>
        <pc:spChg chg="add mod">
          <ac:chgData name="Martin Sládek" userId="16b249ca13335d10" providerId="LiveId" clId="{0DAD0C98-CDE8-416A-8894-C9DEFA66BD13}" dt="2022-04-26T14:31:13.025" v="2305" actId="478"/>
          <ac:spMkLst>
            <pc:docMk/>
            <pc:sldMk cId="1560894166" sldId="276"/>
            <ac:spMk id="4" creationId="{7DDA3033-9D01-4ABC-A881-B289B5E4DDC3}"/>
          </ac:spMkLst>
        </pc:spChg>
        <pc:picChg chg="del">
          <ac:chgData name="Martin Sládek" userId="16b249ca13335d10" providerId="LiveId" clId="{0DAD0C98-CDE8-416A-8894-C9DEFA66BD13}" dt="2022-04-26T14:31:13.025" v="2305" actId="478"/>
          <ac:picMkLst>
            <pc:docMk/>
            <pc:sldMk cId="1560894166" sldId="276"/>
            <ac:picMk id="5" creationId="{DFC5E078-4A40-497A-9F34-4806272F2F48}"/>
          </ac:picMkLst>
        </pc:picChg>
        <pc:picChg chg="add del mod">
          <ac:chgData name="Martin Sládek" userId="16b249ca13335d10" providerId="LiveId" clId="{0DAD0C98-CDE8-416A-8894-C9DEFA66BD13}" dt="2022-04-26T14:31:38.351" v="2309" actId="478"/>
          <ac:picMkLst>
            <pc:docMk/>
            <pc:sldMk cId="1560894166" sldId="276"/>
            <ac:picMk id="7" creationId="{EA7E9998-D091-4DB5-ACB5-4DA3BB449D3B}"/>
          </ac:picMkLst>
        </pc:picChg>
        <pc:picChg chg="add mod">
          <ac:chgData name="Martin Sládek" userId="16b249ca13335d10" providerId="LiveId" clId="{0DAD0C98-CDE8-416A-8894-C9DEFA66BD13}" dt="2022-04-26T14:32:18.304" v="2312" actId="1076"/>
          <ac:picMkLst>
            <pc:docMk/>
            <pc:sldMk cId="1560894166" sldId="276"/>
            <ac:picMk id="9" creationId="{13C11092-149F-445C-A9F3-C9D4A8091AD0}"/>
          </ac:picMkLst>
        </pc:picChg>
      </pc:sldChg>
      <pc:sldChg chg="addSp delSp modSp add mod setBg">
        <pc:chgData name="Martin Sládek" userId="16b249ca13335d10" providerId="LiveId" clId="{0DAD0C98-CDE8-416A-8894-C9DEFA66BD13}" dt="2022-04-26T15:01:00.159" v="2565" actId="122"/>
        <pc:sldMkLst>
          <pc:docMk/>
          <pc:sldMk cId="3149228655" sldId="277"/>
        </pc:sldMkLst>
        <pc:spChg chg="mod">
          <ac:chgData name="Martin Sládek" userId="16b249ca13335d10" providerId="LiveId" clId="{0DAD0C98-CDE8-416A-8894-C9DEFA66BD13}" dt="2022-04-26T15:01:00.159" v="2565" actId="122"/>
          <ac:spMkLst>
            <pc:docMk/>
            <pc:sldMk cId="3149228655" sldId="277"/>
            <ac:spMk id="2" creationId="{7BC6DEA6-68CA-49A9-BDF3-23F659E4734F}"/>
          </ac:spMkLst>
        </pc:spChg>
        <pc:spChg chg="del">
          <ac:chgData name="Martin Sládek" userId="16b249ca13335d10" providerId="LiveId" clId="{0DAD0C98-CDE8-416A-8894-C9DEFA66BD13}" dt="2022-04-26T14:35:10.247" v="2355" actId="22"/>
          <ac:spMkLst>
            <pc:docMk/>
            <pc:sldMk cId="3149228655" sldId="277"/>
            <ac:spMk id="4" creationId="{7DDA3033-9D01-4ABC-A881-B289B5E4DDC3}"/>
          </ac:spMkLst>
        </pc:spChg>
        <pc:spChg chg="add del">
          <ac:chgData name="Martin Sládek" userId="16b249ca13335d10" providerId="LiveId" clId="{0DAD0C98-CDE8-416A-8894-C9DEFA66BD13}" dt="2022-04-26T14:45:47.171" v="2388" actId="26606"/>
          <ac:spMkLst>
            <pc:docMk/>
            <pc:sldMk cId="3149228655" sldId="277"/>
            <ac:spMk id="7" creationId="{DBD0D6BD-045B-F26D-4EDA-9AE9068F618B}"/>
          </ac:spMkLst>
        </pc:spChg>
        <pc:spChg chg="add del">
          <ac:chgData name="Martin Sládek" userId="16b249ca13335d10" providerId="LiveId" clId="{0DAD0C98-CDE8-416A-8894-C9DEFA66BD13}" dt="2022-04-26T14:46:08.099" v="2390" actId="26606"/>
          <ac:spMkLst>
            <pc:docMk/>
            <pc:sldMk cId="3149228655" sldId="277"/>
            <ac:spMk id="10" creationId="{D87AB319-64C0-4E2D-B1CD-0A970301BEEA}"/>
          </ac:spMkLst>
        </pc:spChg>
        <pc:spChg chg="add del">
          <ac:chgData name="Martin Sládek" userId="16b249ca13335d10" providerId="LiveId" clId="{0DAD0C98-CDE8-416A-8894-C9DEFA66BD13}" dt="2022-04-26T14:45:47.171" v="2388" actId="26606"/>
          <ac:spMkLst>
            <pc:docMk/>
            <pc:sldMk cId="3149228655" sldId="277"/>
            <ac:spMk id="12" creationId="{D6EA1A26-163F-4F15-91F4-F2C51AC9C106}"/>
          </ac:spMkLst>
        </pc:spChg>
        <pc:spChg chg="add del">
          <ac:chgData name="Martin Sládek" userId="16b249ca13335d10" providerId="LiveId" clId="{0DAD0C98-CDE8-416A-8894-C9DEFA66BD13}" dt="2022-04-26T14:46:08.099" v="2390" actId="26606"/>
          <ac:spMkLst>
            <pc:docMk/>
            <pc:sldMk cId="3149228655" sldId="277"/>
            <ac:spMk id="14" creationId="{472BC85F-BF83-4D6D-A1BC-8EE5822F0804}"/>
          </ac:spMkLst>
        </pc:spChg>
        <pc:spChg chg="add del">
          <ac:chgData name="Martin Sládek" userId="16b249ca13335d10" providerId="LiveId" clId="{0DAD0C98-CDE8-416A-8894-C9DEFA66BD13}" dt="2022-04-26T14:46:08.099" v="2390" actId="26606"/>
          <ac:spMkLst>
            <pc:docMk/>
            <pc:sldMk cId="3149228655" sldId="277"/>
            <ac:spMk id="15" creationId="{CC4A892D-088E-4414-965D-1F8C4212F602}"/>
          </ac:spMkLst>
        </pc:spChg>
        <pc:picChg chg="add mod ord">
          <ac:chgData name="Martin Sládek" userId="16b249ca13335d10" providerId="LiveId" clId="{0DAD0C98-CDE8-416A-8894-C9DEFA66BD13}" dt="2022-04-26T14:46:08.099" v="2390" actId="26606"/>
          <ac:picMkLst>
            <pc:docMk/>
            <pc:sldMk cId="3149228655" sldId="277"/>
            <ac:picMk id="5" creationId="{C511E951-A931-492A-9829-67EBC42B613B}"/>
          </ac:picMkLst>
        </pc:picChg>
        <pc:picChg chg="del">
          <ac:chgData name="Martin Sládek" userId="16b249ca13335d10" providerId="LiveId" clId="{0DAD0C98-CDE8-416A-8894-C9DEFA66BD13}" dt="2022-04-26T14:33:13.146" v="2339" actId="478"/>
          <ac:picMkLst>
            <pc:docMk/>
            <pc:sldMk cId="3149228655" sldId="277"/>
            <ac:picMk id="9" creationId="{13C11092-149F-445C-A9F3-C9D4A8091AD0}"/>
          </ac:picMkLst>
        </pc:picChg>
      </pc:sldChg>
      <pc:sldChg chg="addSp delSp modSp add mod setBg">
        <pc:chgData name="Martin Sládek" userId="16b249ca13335d10" providerId="LiveId" clId="{0DAD0C98-CDE8-416A-8894-C9DEFA66BD13}" dt="2022-04-26T15:00:56.360" v="2564" actId="122"/>
        <pc:sldMkLst>
          <pc:docMk/>
          <pc:sldMk cId="1389706674" sldId="278"/>
        </pc:sldMkLst>
        <pc:spChg chg="mod">
          <ac:chgData name="Martin Sládek" userId="16b249ca13335d10" providerId="LiveId" clId="{0DAD0C98-CDE8-416A-8894-C9DEFA66BD13}" dt="2022-04-26T15:00:56.360" v="2564" actId="122"/>
          <ac:spMkLst>
            <pc:docMk/>
            <pc:sldMk cId="1389706674" sldId="278"/>
            <ac:spMk id="2" creationId="{7BC6DEA6-68CA-49A9-BDF3-23F659E4734F}"/>
          </ac:spMkLst>
        </pc:spChg>
        <pc:spChg chg="add mod ord">
          <ac:chgData name="Martin Sládek" userId="16b249ca13335d10" providerId="LiveId" clId="{0DAD0C98-CDE8-416A-8894-C9DEFA66BD13}" dt="2022-04-26T14:46:20.320" v="2391" actId="26606"/>
          <ac:spMkLst>
            <pc:docMk/>
            <pc:sldMk cId="1389706674" sldId="278"/>
            <ac:spMk id="4" creationId="{CCDE7365-D238-4DD3-A206-22363A2F35A1}"/>
          </ac:spMkLst>
        </pc:spChg>
        <pc:spChg chg="add del">
          <ac:chgData name="Martin Sládek" userId="16b249ca13335d10" providerId="LiveId" clId="{0DAD0C98-CDE8-416A-8894-C9DEFA66BD13}" dt="2022-04-26T14:46:20.320" v="2391" actId="26606"/>
          <ac:spMkLst>
            <pc:docMk/>
            <pc:sldMk cId="1389706674" sldId="278"/>
            <ac:spMk id="12" creationId="{D6EA1A26-163F-4F15-91F4-F2C51AC9C106}"/>
          </ac:spMkLst>
        </pc:spChg>
        <pc:picChg chg="del">
          <ac:chgData name="Martin Sládek" userId="16b249ca13335d10" providerId="LiveId" clId="{0DAD0C98-CDE8-416A-8894-C9DEFA66BD13}" dt="2022-04-26T14:35:44.454" v="2365" actId="478"/>
          <ac:picMkLst>
            <pc:docMk/>
            <pc:sldMk cId="1389706674" sldId="278"/>
            <ac:picMk id="5" creationId="{C511E951-A931-492A-9829-67EBC42B613B}"/>
          </ac:picMkLst>
        </pc:picChg>
        <pc:picChg chg="add mod">
          <ac:chgData name="Martin Sládek" userId="16b249ca13335d10" providerId="LiveId" clId="{0DAD0C98-CDE8-416A-8894-C9DEFA66BD13}" dt="2022-04-26T14:46:36.869" v="2393" actId="1076"/>
          <ac:picMkLst>
            <pc:docMk/>
            <pc:sldMk cId="1389706674" sldId="278"/>
            <ac:picMk id="7" creationId="{91A1641C-7D48-40C8-9308-ECA23CCA2E3D}"/>
          </ac:picMkLst>
        </pc:picChg>
      </pc:sldChg>
      <pc:sldChg chg="addSp delSp modSp add mod">
        <pc:chgData name="Martin Sládek" userId="16b249ca13335d10" providerId="LiveId" clId="{0DAD0C98-CDE8-416A-8894-C9DEFA66BD13}" dt="2022-04-26T15:00:52.323" v="2563" actId="122"/>
        <pc:sldMkLst>
          <pc:docMk/>
          <pc:sldMk cId="314318379" sldId="279"/>
        </pc:sldMkLst>
        <pc:spChg chg="mod">
          <ac:chgData name="Martin Sládek" userId="16b249ca13335d10" providerId="LiveId" clId="{0DAD0C98-CDE8-416A-8894-C9DEFA66BD13}" dt="2022-04-26T15:00:52.323" v="2563" actId="122"/>
          <ac:spMkLst>
            <pc:docMk/>
            <pc:sldMk cId="314318379" sldId="279"/>
            <ac:spMk id="2" creationId="{7BC6DEA6-68CA-49A9-BDF3-23F659E4734F}"/>
          </ac:spMkLst>
        </pc:spChg>
        <pc:picChg chg="add mod">
          <ac:chgData name="Martin Sládek" userId="16b249ca13335d10" providerId="LiveId" clId="{0DAD0C98-CDE8-416A-8894-C9DEFA66BD13}" dt="2022-04-26T14:50:07.025" v="2497" actId="1076"/>
          <ac:picMkLst>
            <pc:docMk/>
            <pc:sldMk cId="314318379" sldId="279"/>
            <ac:picMk id="5" creationId="{18EE94FA-283D-4017-BD43-C867E78F9A8E}"/>
          </ac:picMkLst>
        </pc:picChg>
        <pc:picChg chg="del">
          <ac:chgData name="Martin Sládek" userId="16b249ca13335d10" providerId="LiveId" clId="{0DAD0C98-CDE8-416A-8894-C9DEFA66BD13}" dt="2022-04-26T14:48:35.194" v="2493" actId="478"/>
          <ac:picMkLst>
            <pc:docMk/>
            <pc:sldMk cId="314318379" sldId="279"/>
            <ac:picMk id="7" creationId="{91A1641C-7D48-40C8-9308-ECA23CCA2E3D}"/>
          </ac:picMkLst>
        </pc:picChg>
      </pc:sldChg>
      <pc:sldChg chg="addSp delSp add del setBg delDesignElem">
        <pc:chgData name="Martin Sládek" userId="16b249ca13335d10" providerId="LiveId" clId="{0DAD0C98-CDE8-416A-8894-C9DEFA66BD13}" dt="2022-04-26T14:45:27.409" v="2386"/>
        <pc:sldMkLst>
          <pc:docMk/>
          <pc:sldMk cId="1226646339" sldId="279"/>
        </pc:sldMkLst>
        <pc:spChg chg="add del">
          <ac:chgData name="Martin Sládek" userId="16b249ca13335d10" providerId="LiveId" clId="{0DAD0C98-CDE8-416A-8894-C9DEFA66BD13}" dt="2022-04-26T14:45:27.409" v="2386"/>
          <ac:spMkLst>
            <pc:docMk/>
            <pc:sldMk cId="1226646339" sldId="279"/>
            <ac:spMk id="9" creationId="{8E7CFAA6-1DBB-43B0-BD82-2FB83CF4E4A4}"/>
          </ac:spMkLst>
        </pc:spChg>
      </pc:sldChg>
      <pc:sldChg chg="addSp delSp add del setBg delDesignElem">
        <pc:chgData name="Martin Sládek" userId="16b249ca13335d10" providerId="LiveId" clId="{0DAD0C98-CDE8-416A-8894-C9DEFA66BD13}" dt="2022-04-26T14:45:25.644" v="2385"/>
        <pc:sldMkLst>
          <pc:docMk/>
          <pc:sldMk cId="902954142" sldId="280"/>
        </pc:sldMkLst>
        <pc:spChg chg="add del">
          <ac:chgData name="Martin Sládek" userId="16b249ca13335d10" providerId="LiveId" clId="{0DAD0C98-CDE8-416A-8894-C9DEFA66BD13}" dt="2022-04-26T14:45:25.644" v="2385"/>
          <ac:spMkLst>
            <pc:docMk/>
            <pc:sldMk cId="902954142" sldId="280"/>
            <ac:spMk id="9" creationId="{8E7CFAA6-1DBB-43B0-BD82-2FB83CF4E4A4}"/>
          </ac:spMkLst>
        </pc:spChg>
      </pc:sldChg>
      <pc:sldChg chg="addSp delSp modSp add mod">
        <pc:chgData name="Martin Sládek" userId="16b249ca13335d10" providerId="LiveId" clId="{0DAD0C98-CDE8-416A-8894-C9DEFA66BD13}" dt="2022-04-26T15:00:49.026" v="2562" actId="122"/>
        <pc:sldMkLst>
          <pc:docMk/>
          <pc:sldMk cId="2456280944" sldId="280"/>
        </pc:sldMkLst>
        <pc:spChg chg="mod">
          <ac:chgData name="Martin Sládek" userId="16b249ca13335d10" providerId="LiveId" clId="{0DAD0C98-CDE8-416A-8894-C9DEFA66BD13}" dt="2022-04-26T15:00:49.026" v="2562" actId="122"/>
          <ac:spMkLst>
            <pc:docMk/>
            <pc:sldMk cId="2456280944" sldId="280"/>
            <ac:spMk id="2" creationId="{7BC6DEA6-68CA-49A9-BDF3-23F659E4734F}"/>
          </ac:spMkLst>
        </pc:spChg>
        <pc:picChg chg="del">
          <ac:chgData name="Martin Sládek" userId="16b249ca13335d10" providerId="LiveId" clId="{0DAD0C98-CDE8-416A-8894-C9DEFA66BD13}" dt="2022-04-26T14:50:31.172" v="2515" actId="478"/>
          <ac:picMkLst>
            <pc:docMk/>
            <pc:sldMk cId="2456280944" sldId="280"/>
            <ac:picMk id="5" creationId="{18EE94FA-283D-4017-BD43-C867E78F9A8E}"/>
          </ac:picMkLst>
        </pc:picChg>
        <pc:picChg chg="add mod">
          <ac:chgData name="Martin Sládek" userId="16b249ca13335d10" providerId="LiveId" clId="{0DAD0C98-CDE8-416A-8894-C9DEFA66BD13}" dt="2022-04-26T14:51:51.520" v="2519" actId="1076"/>
          <ac:picMkLst>
            <pc:docMk/>
            <pc:sldMk cId="2456280944" sldId="280"/>
            <ac:picMk id="6" creationId="{270F3A2A-F204-43DD-8615-6931583510CB}"/>
          </ac:picMkLst>
        </pc:picChg>
      </pc:sldChg>
      <pc:sldChg chg="addSp delSp modSp add mod">
        <pc:chgData name="Martin Sládek" userId="16b249ca13335d10" providerId="LiveId" clId="{0DAD0C98-CDE8-416A-8894-C9DEFA66BD13}" dt="2022-04-26T15:00:45.552" v="2561" actId="122"/>
        <pc:sldMkLst>
          <pc:docMk/>
          <pc:sldMk cId="42913712" sldId="281"/>
        </pc:sldMkLst>
        <pc:spChg chg="mod">
          <ac:chgData name="Martin Sládek" userId="16b249ca13335d10" providerId="LiveId" clId="{0DAD0C98-CDE8-416A-8894-C9DEFA66BD13}" dt="2022-04-26T15:00:45.552" v="2561" actId="122"/>
          <ac:spMkLst>
            <pc:docMk/>
            <pc:sldMk cId="42913712" sldId="281"/>
            <ac:spMk id="2" creationId="{7BC6DEA6-68CA-49A9-BDF3-23F659E4734F}"/>
          </ac:spMkLst>
        </pc:spChg>
        <pc:picChg chg="add mod">
          <ac:chgData name="Martin Sládek" userId="16b249ca13335d10" providerId="LiveId" clId="{0DAD0C98-CDE8-416A-8894-C9DEFA66BD13}" dt="2022-04-26T14:53:12.415" v="2541" actId="1076"/>
          <ac:picMkLst>
            <pc:docMk/>
            <pc:sldMk cId="42913712" sldId="281"/>
            <ac:picMk id="5" creationId="{F22089CF-BE8A-4DBA-A253-1C1EC6D2F6D2}"/>
          </ac:picMkLst>
        </pc:picChg>
        <pc:picChg chg="del">
          <ac:chgData name="Martin Sládek" userId="16b249ca13335d10" providerId="LiveId" clId="{0DAD0C98-CDE8-416A-8894-C9DEFA66BD13}" dt="2022-04-26T14:52:04.900" v="2535" actId="478"/>
          <ac:picMkLst>
            <pc:docMk/>
            <pc:sldMk cId="42913712" sldId="281"/>
            <ac:picMk id="6" creationId="{270F3A2A-F204-43DD-8615-6931583510CB}"/>
          </ac:picMkLst>
        </pc:picChg>
      </pc:sldChg>
      <pc:sldChg chg="addSp delSp modSp add mod">
        <pc:chgData name="Martin Sládek" userId="16b249ca13335d10" providerId="LiveId" clId="{0DAD0C98-CDE8-416A-8894-C9DEFA66BD13}" dt="2022-04-26T15:01:12.539" v="2567" actId="22"/>
        <pc:sldMkLst>
          <pc:docMk/>
          <pc:sldMk cId="2330932472" sldId="282"/>
        </pc:sldMkLst>
        <pc:spChg chg="mod">
          <ac:chgData name="Martin Sládek" userId="16b249ca13335d10" providerId="LiveId" clId="{0DAD0C98-CDE8-416A-8894-C9DEFA66BD13}" dt="2022-04-26T15:00:41.710" v="2559" actId="122"/>
          <ac:spMkLst>
            <pc:docMk/>
            <pc:sldMk cId="2330932472" sldId="282"/>
            <ac:spMk id="2" creationId="{7BC6DEA6-68CA-49A9-BDF3-23F659E4734F}"/>
          </ac:spMkLst>
        </pc:spChg>
        <pc:spChg chg="del">
          <ac:chgData name="Martin Sládek" userId="16b249ca13335d10" providerId="LiveId" clId="{0DAD0C98-CDE8-416A-8894-C9DEFA66BD13}" dt="2022-04-26T15:00:29.638" v="2555" actId="22"/>
          <ac:spMkLst>
            <pc:docMk/>
            <pc:sldMk cId="2330932472" sldId="282"/>
            <ac:spMk id="4" creationId="{CCDE7365-D238-4DD3-A206-22363A2F35A1}"/>
          </ac:spMkLst>
        </pc:spChg>
        <pc:picChg chg="del">
          <ac:chgData name="Martin Sládek" userId="16b249ca13335d10" providerId="LiveId" clId="{0DAD0C98-CDE8-416A-8894-C9DEFA66BD13}" dt="2022-04-26T14:53:30.230" v="2543" actId="478"/>
          <ac:picMkLst>
            <pc:docMk/>
            <pc:sldMk cId="2330932472" sldId="282"/>
            <ac:picMk id="5" creationId="{F22089CF-BE8A-4DBA-A253-1C1EC6D2F6D2}"/>
          </ac:picMkLst>
        </pc:picChg>
        <pc:picChg chg="add mod ord">
          <ac:chgData name="Martin Sládek" userId="16b249ca13335d10" providerId="LiveId" clId="{0DAD0C98-CDE8-416A-8894-C9DEFA66BD13}" dt="2022-04-26T15:00:38.024" v="2558" actId="1076"/>
          <ac:picMkLst>
            <pc:docMk/>
            <pc:sldMk cId="2330932472" sldId="282"/>
            <ac:picMk id="6" creationId="{1CF6574F-95E8-4AD0-A256-0CAB504668DC}"/>
          </ac:picMkLst>
        </pc:picChg>
        <pc:picChg chg="add del">
          <ac:chgData name="Martin Sládek" userId="16b249ca13335d10" providerId="LiveId" clId="{0DAD0C98-CDE8-416A-8894-C9DEFA66BD13}" dt="2022-04-26T15:01:12.539" v="2567" actId="22"/>
          <ac:picMkLst>
            <pc:docMk/>
            <pc:sldMk cId="2330932472" sldId="282"/>
            <ac:picMk id="8" creationId="{9DA494EB-7333-4F1B-ACEF-6517B6076ECD}"/>
          </ac:picMkLst>
        </pc:picChg>
      </pc:sldChg>
      <pc:sldChg chg="add del">
        <pc:chgData name="Martin Sládek" userId="16b249ca13335d10" providerId="LiveId" clId="{0DAD0C98-CDE8-416A-8894-C9DEFA66BD13}" dt="2022-04-26T14:52:57.676" v="2537"/>
        <pc:sldMkLst>
          <pc:docMk/>
          <pc:sldMk cId="3149418743" sldId="282"/>
        </pc:sldMkLst>
      </pc:sldChg>
      <pc:sldChg chg="addSp delSp modSp add mod">
        <pc:chgData name="Martin Sládek" userId="16b249ca13335d10" providerId="LiveId" clId="{0DAD0C98-CDE8-416A-8894-C9DEFA66BD13}" dt="2022-04-26T15:22:43.757" v="2721" actId="14100"/>
        <pc:sldMkLst>
          <pc:docMk/>
          <pc:sldMk cId="327527754" sldId="283"/>
        </pc:sldMkLst>
        <pc:spChg chg="mod">
          <ac:chgData name="Martin Sládek" userId="16b249ca13335d10" providerId="LiveId" clId="{0DAD0C98-CDE8-416A-8894-C9DEFA66BD13}" dt="2022-04-26T15:22:43.757" v="2721" actId="14100"/>
          <ac:spMkLst>
            <pc:docMk/>
            <pc:sldMk cId="327527754" sldId="283"/>
            <ac:spMk id="2" creationId="{7BC6DEA6-68CA-49A9-BDF3-23F659E4734F}"/>
          </ac:spMkLst>
        </pc:spChg>
        <pc:spChg chg="add mod">
          <ac:chgData name="Martin Sládek" userId="16b249ca13335d10" providerId="LiveId" clId="{0DAD0C98-CDE8-416A-8894-C9DEFA66BD13}" dt="2022-04-26T15:01:21.076" v="2574" actId="478"/>
          <ac:spMkLst>
            <pc:docMk/>
            <pc:sldMk cId="327527754" sldId="283"/>
            <ac:spMk id="4" creationId="{A45EBF09-5E17-42D9-A020-3FFEF7D8DC4E}"/>
          </ac:spMkLst>
        </pc:spChg>
        <pc:picChg chg="del">
          <ac:chgData name="Martin Sládek" userId="16b249ca13335d10" providerId="LiveId" clId="{0DAD0C98-CDE8-416A-8894-C9DEFA66BD13}" dt="2022-04-26T15:01:21.076" v="2574" actId="478"/>
          <ac:picMkLst>
            <pc:docMk/>
            <pc:sldMk cId="327527754" sldId="283"/>
            <ac:picMk id="6" creationId="{1CF6574F-95E8-4AD0-A256-0CAB504668DC}"/>
          </ac:picMkLst>
        </pc:picChg>
        <pc:picChg chg="add mod">
          <ac:chgData name="Martin Sládek" userId="16b249ca13335d10" providerId="LiveId" clId="{0DAD0C98-CDE8-416A-8894-C9DEFA66BD13}" dt="2022-04-26T15:14:14.728" v="2577" actId="14100"/>
          <ac:picMkLst>
            <pc:docMk/>
            <pc:sldMk cId="327527754" sldId="283"/>
            <ac:picMk id="7" creationId="{2D2BE1A6-99E3-4CC7-A648-7B3DB24B2EE4}"/>
          </ac:picMkLst>
        </pc:picChg>
      </pc:sldChg>
      <pc:sldChg chg="modSp add mod">
        <pc:chgData name="Martin Sládek" userId="16b249ca13335d10" providerId="LiveId" clId="{0DAD0C98-CDE8-416A-8894-C9DEFA66BD13}" dt="2022-04-26T15:22:45.729" v="2723" actId="14100"/>
        <pc:sldMkLst>
          <pc:docMk/>
          <pc:sldMk cId="333153441" sldId="284"/>
        </pc:sldMkLst>
        <pc:spChg chg="mod">
          <ac:chgData name="Martin Sládek" userId="16b249ca13335d10" providerId="LiveId" clId="{0DAD0C98-CDE8-416A-8894-C9DEFA66BD13}" dt="2022-04-26T15:22:00.339" v="2695" actId="20577"/>
          <ac:spMkLst>
            <pc:docMk/>
            <pc:sldMk cId="333153441" sldId="284"/>
            <ac:spMk id="2" creationId="{DD766727-73D8-4F1B-9DBE-DC24B3C081FE}"/>
          </ac:spMkLst>
        </pc:spChg>
        <pc:spChg chg="mod">
          <ac:chgData name="Martin Sládek" userId="16b249ca13335d10" providerId="LiveId" clId="{0DAD0C98-CDE8-416A-8894-C9DEFA66BD13}" dt="2022-04-26T15:22:45.729" v="2723" actId="14100"/>
          <ac:spMkLst>
            <pc:docMk/>
            <pc:sldMk cId="333153441" sldId="284"/>
            <ac:spMk id="3" creationId="{02366EFF-7983-49EA-9184-B967E013965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0196125-A196-4B38-8F48-1035AF628563}" type="datetimeFigureOut">
              <a:rPr lang="cs-CZ" smtClean="0"/>
              <a:t>24.2.2023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21BDFC88-D917-4EDE-B023-75F6D65EEE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496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96125-A196-4B38-8F48-1035AF628563}" type="datetimeFigureOut">
              <a:rPr lang="cs-CZ" smtClean="0"/>
              <a:t>24.2.2023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FC88-D917-4EDE-B023-75F6D65EEE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84267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96125-A196-4B38-8F48-1035AF628563}" type="datetimeFigureOut">
              <a:rPr lang="cs-CZ" smtClean="0"/>
              <a:t>24.2.2023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FC88-D917-4EDE-B023-75F6D65EEE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1743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96125-A196-4B38-8F48-1035AF628563}" type="datetimeFigureOut">
              <a:rPr lang="cs-CZ" smtClean="0"/>
              <a:t>24.2.2023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FC88-D917-4EDE-B023-75F6D65EEE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9953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96125-A196-4B38-8F48-1035AF628563}" type="datetimeFigureOut">
              <a:rPr lang="cs-CZ" smtClean="0"/>
              <a:t>24.2.2023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FC88-D917-4EDE-B023-75F6D65EEE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1118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96125-A196-4B38-8F48-1035AF628563}" type="datetimeFigureOut">
              <a:rPr lang="cs-CZ" smtClean="0"/>
              <a:t>24.2.2023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FC88-D917-4EDE-B023-75F6D65EEE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6069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96125-A196-4B38-8F48-1035AF628563}" type="datetimeFigureOut">
              <a:rPr lang="cs-CZ" smtClean="0"/>
              <a:t>24.2.2023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FC88-D917-4EDE-B023-75F6D65EEE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6735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96125-A196-4B38-8F48-1035AF628563}" type="datetimeFigureOut">
              <a:rPr lang="cs-CZ" smtClean="0"/>
              <a:t>24.2.2023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21BDFC88-D917-4EDE-B023-75F6D65EEE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60068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0196125-A196-4B38-8F48-1035AF628563}" type="datetimeFigureOut">
              <a:rPr lang="cs-CZ" smtClean="0"/>
              <a:t>24.2.2023</a:t>
            </a:fld>
            <a:endParaRPr lang="cs-CZ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21BDFC88-D917-4EDE-B023-75F6D65EEE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19403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96125-A196-4B38-8F48-1035AF628563}" type="datetimeFigureOut">
              <a:rPr lang="cs-CZ" smtClean="0"/>
              <a:t>24.2.2023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FC88-D917-4EDE-B023-75F6D65EEE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7210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96125-A196-4B38-8F48-1035AF628563}" type="datetimeFigureOut">
              <a:rPr lang="cs-CZ" smtClean="0"/>
              <a:t>24.2.2023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FC88-D917-4EDE-B023-75F6D65EEE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6036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D0196125-A196-4B38-8F48-1035AF628563}" type="datetimeFigureOut">
              <a:rPr lang="cs-CZ" smtClean="0"/>
              <a:t>24.2.2023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21BDFC88-D917-4EDE-B023-75F6D65EEE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6213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DD766727-73D8-4F1B-9DBE-DC24B3C081F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/>
              <a:t>Jak to bude s důchody?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02366EFF-7983-49EA-9184-B967E01396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7512" y="5350212"/>
            <a:ext cx="9228201" cy="1031133"/>
          </a:xfrm>
        </p:spPr>
        <p:txBody>
          <a:bodyPr>
            <a:normAutofit/>
          </a:bodyPr>
          <a:lstStyle/>
          <a:p>
            <a:r>
              <a:rPr lang="cs-CZ" sz="2800" dirty="0"/>
              <a:t>Ing. Martin Sládek</a:t>
            </a:r>
          </a:p>
          <a:p>
            <a:r>
              <a:rPr lang="cs-CZ" sz="2800" dirty="0"/>
              <a:t>27.2.2023</a:t>
            </a:r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861" y="250548"/>
            <a:ext cx="7216140" cy="670560"/>
          </a:xfrm>
          <a:prstGeom prst="rect">
            <a:avLst/>
          </a:prstGeom>
        </p:spPr>
      </p:pic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64025" y="6356350"/>
            <a:ext cx="9072281" cy="501650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</a:t>
            </a:r>
          </a:p>
          <a:p>
            <a:pPr algn="ctr"/>
            <a:r>
              <a:rPr lang="cs-CZ" dirty="0" smtClean="0"/>
              <a:t>CZ.11.4.120/0.0/0.0/20_032/0002839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7232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Co je to důchod?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D11EBAF-A9BB-40E9-8684-25739590BF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endParaRPr lang="cs-CZ" sz="2800" dirty="0"/>
          </a:p>
          <a:p>
            <a:pPr>
              <a:buFont typeface="Arial" panose="020B0604020202020204" pitchFamily="34" charset="0"/>
              <a:buChar char="•"/>
            </a:pPr>
            <a:endParaRPr lang="cs-CZ" sz="2800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800" dirty="0"/>
              <a:t>dávka důchodového pojištění určená k zajištění životních potřeb seniorů</a:t>
            </a:r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861" y="250548"/>
            <a:ext cx="7216140" cy="670560"/>
          </a:xfrm>
          <a:prstGeom prst="rect">
            <a:avLst/>
          </a:prstGeom>
        </p:spPr>
      </p:pic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64025" y="6356350"/>
            <a:ext cx="9072281" cy="501650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</a:t>
            </a:r>
          </a:p>
          <a:p>
            <a:pPr algn="ctr"/>
            <a:r>
              <a:rPr lang="cs-CZ" dirty="0" smtClean="0"/>
              <a:t>CZ.11.4.120/0.0/0.0/20_032/0002839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7897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Podmínky přiznání důchodu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D11EBAF-A9BB-40E9-8684-25739590BF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buFont typeface="Wingdings" panose="05000000000000000000" pitchFamily="2" charset="2"/>
              <a:buChar char="§"/>
            </a:pPr>
            <a:endParaRPr lang="cs-CZ" sz="2800" dirty="0"/>
          </a:p>
          <a:p>
            <a:pPr lvl="1">
              <a:buFont typeface="Wingdings" panose="05000000000000000000" pitchFamily="2" charset="2"/>
              <a:buChar char="§"/>
            </a:pPr>
            <a:endParaRPr lang="cs-CZ" sz="2800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800" dirty="0"/>
              <a:t>dosažení důchodového věku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800" dirty="0"/>
              <a:t>získání potřebné doby důchodového pojištění</a:t>
            </a:r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861" y="250548"/>
            <a:ext cx="7216140" cy="670560"/>
          </a:xfrm>
          <a:prstGeom prst="rect">
            <a:avLst/>
          </a:prstGeom>
        </p:spPr>
      </p:pic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64025" y="6356350"/>
            <a:ext cx="9072281" cy="501650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</a:t>
            </a:r>
          </a:p>
          <a:p>
            <a:pPr algn="ctr"/>
            <a:r>
              <a:rPr lang="cs-CZ" dirty="0" smtClean="0"/>
              <a:t>CZ.11.4.120/0.0/0.0/20_032/0002839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9715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Dosažení důchodového věku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D11EBAF-A9BB-40E9-8684-25739590BF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buFont typeface="Wingdings" panose="05000000000000000000" pitchFamily="2" charset="2"/>
              <a:buChar char="§"/>
            </a:pPr>
            <a:r>
              <a:rPr lang="pl-PL" sz="2800" dirty="0"/>
              <a:t>Osoby narozené před rokem 1936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400" i="0" dirty="0"/>
              <a:t>Muži</a:t>
            </a:r>
          </a:p>
          <a:p>
            <a:pPr lvl="3">
              <a:buFont typeface="Wingdings" panose="05000000000000000000" pitchFamily="2" charset="2"/>
              <a:buChar char="§"/>
            </a:pPr>
            <a:r>
              <a:rPr lang="cs-CZ" sz="2200" dirty="0"/>
              <a:t>60 let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400" i="0" dirty="0"/>
              <a:t>Ženy</a:t>
            </a:r>
          </a:p>
          <a:p>
            <a:pPr lvl="3">
              <a:buFont typeface="Wingdings" panose="05000000000000000000" pitchFamily="2" charset="2"/>
              <a:buChar char="§"/>
            </a:pPr>
            <a:r>
              <a:rPr lang="cs-CZ" sz="2200" dirty="0"/>
              <a:t>53 let, pokud vychovaly alespoň 5 dětí</a:t>
            </a:r>
          </a:p>
          <a:p>
            <a:pPr lvl="3">
              <a:buFont typeface="Wingdings" panose="05000000000000000000" pitchFamily="2" charset="2"/>
              <a:buChar char="§"/>
            </a:pPr>
            <a:r>
              <a:rPr lang="cs-CZ" sz="2200" dirty="0"/>
              <a:t>54 let, pokud vychovaly alespoň 3 nebo 4 děti</a:t>
            </a:r>
          </a:p>
          <a:p>
            <a:pPr lvl="3">
              <a:buFont typeface="Wingdings" panose="05000000000000000000" pitchFamily="2" charset="2"/>
              <a:buChar char="§"/>
            </a:pPr>
            <a:r>
              <a:rPr lang="cs-CZ" sz="2200" dirty="0"/>
              <a:t>55 let, pokud vychovaly alespoň 2 děti</a:t>
            </a:r>
          </a:p>
          <a:p>
            <a:pPr lvl="3">
              <a:buFont typeface="Wingdings" panose="05000000000000000000" pitchFamily="2" charset="2"/>
              <a:buChar char="§"/>
            </a:pPr>
            <a:r>
              <a:rPr lang="cs-CZ" sz="2200" dirty="0"/>
              <a:t>56 let, pokud vychovaly alespoň 1 dítě</a:t>
            </a:r>
          </a:p>
          <a:p>
            <a:pPr lvl="3">
              <a:buFont typeface="Wingdings" panose="05000000000000000000" pitchFamily="2" charset="2"/>
              <a:buChar char="§"/>
            </a:pPr>
            <a:r>
              <a:rPr lang="cs-CZ" sz="2200" dirty="0"/>
              <a:t>57 let</a:t>
            </a:r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861" y="250548"/>
            <a:ext cx="7216140" cy="670560"/>
          </a:xfrm>
          <a:prstGeom prst="rect">
            <a:avLst/>
          </a:prstGeom>
        </p:spPr>
      </p:pic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64025" y="6356350"/>
            <a:ext cx="9072281" cy="501650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</a:t>
            </a:r>
          </a:p>
          <a:p>
            <a:pPr algn="ctr"/>
            <a:r>
              <a:rPr lang="cs-CZ" dirty="0" smtClean="0"/>
              <a:t>CZ.11.4.120/0.0/0.0/20_032/0002839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13087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6656" y="680209"/>
            <a:ext cx="10772775" cy="964788"/>
          </a:xfrm>
        </p:spPr>
        <p:txBody>
          <a:bodyPr/>
          <a:lstStyle/>
          <a:p>
            <a:pPr algn="ctr"/>
            <a:r>
              <a:rPr lang="cs-CZ" dirty="0"/>
              <a:t>Dosažení důchodového věku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D11EBAF-A9BB-40E9-8684-25739590BF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656" y="1432874"/>
            <a:ext cx="10753725" cy="4344991"/>
          </a:xfrm>
        </p:spPr>
        <p:txBody>
          <a:bodyPr>
            <a:normAutofit/>
          </a:bodyPr>
          <a:lstStyle/>
          <a:p>
            <a:pPr lvl="1">
              <a:buFont typeface="Wingdings" panose="05000000000000000000" pitchFamily="2" charset="2"/>
              <a:buChar char="§"/>
            </a:pPr>
            <a:r>
              <a:rPr lang="cs-CZ" sz="2800" dirty="0"/>
              <a:t>Osoby narozené 1936-1971</a:t>
            </a:r>
          </a:p>
          <a:p>
            <a:pPr lvl="1">
              <a:buFont typeface="Wingdings" panose="05000000000000000000" pitchFamily="2" charset="2"/>
              <a:buChar char="§"/>
            </a:pPr>
            <a:endParaRPr lang="cs-CZ" sz="2800" dirty="0"/>
          </a:p>
          <a:p>
            <a:pPr lvl="1">
              <a:buFont typeface="Wingdings" panose="05000000000000000000" pitchFamily="2" charset="2"/>
              <a:buChar char="§"/>
            </a:pPr>
            <a:endParaRPr lang="cs-CZ" dirty="0"/>
          </a:p>
        </p:txBody>
      </p:sp>
      <p:pic>
        <p:nvPicPr>
          <p:cNvPr id="9" name="Obrázek 8">
            <a:extLst>
              <a:ext uri="{FF2B5EF4-FFF2-40B4-BE49-F238E27FC236}">
                <a16:creationId xmlns="" xmlns:a16="http://schemas.microsoft.com/office/drawing/2014/main" id="{4034502B-AA5F-D69C-7D3D-9B7CADACCE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1923" y="2000325"/>
            <a:ext cx="9123190" cy="4289306"/>
          </a:xfrm>
          <a:prstGeom prst="rect">
            <a:avLst/>
          </a:prstGeom>
        </p:spPr>
      </p:pic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973" y="137792"/>
            <a:ext cx="7216140" cy="670560"/>
          </a:xfrm>
          <a:prstGeom prst="rect">
            <a:avLst/>
          </a:prstGeom>
        </p:spPr>
      </p:pic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64025" y="6356350"/>
            <a:ext cx="9072281" cy="501650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</a:t>
            </a:r>
          </a:p>
          <a:p>
            <a:pPr algn="ctr"/>
            <a:r>
              <a:rPr lang="cs-CZ" dirty="0" smtClean="0"/>
              <a:t>CZ.11.4.120/0.0/0.0/20_032/0002839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9911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Dosažení důchodového věku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D11EBAF-A9BB-40E9-8684-25739590BF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buFont typeface="Wingdings" panose="05000000000000000000" pitchFamily="2" charset="2"/>
              <a:buChar char="§"/>
            </a:pPr>
            <a:endParaRPr lang="pl-PL" sz="2800" dirty="0"/>
          </a:p>
          <a:p>
            <a:pPr lvl="1">
              <a:buFont typeface="Wingdings" panose="05000000000000000000" pitchFamily="2" charset="2"/>
              <a:buChar char="§"/>
            </a:pPr>
            <a:endParaRPr lang="pl-PL" sz="2800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2800" dirty="0"/>
              <a:t>Osoby narozené po roce 1971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pl-PL" sz="2400" i="0" dirty="0"/>
              <a:t>65 let</a:t>
            </a:r>
            <a:endParaRPr lang="cs-CZ" sz="2400" i="0" dirty="0"/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861" y="250548"/>
            <a:ext cx="7216140" cy="670560"/>
          </a:xfrm>
          <a:prstGeom prst="rect">
            <a:avLst/>
          </a:prstGeom>
        </p:spPr>
      </p:pic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64025" y="6356350"/>
            <a:ext cx="9072281" cy="501650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</a:t>
            </a:r>
          </a:p>
          <a:p>
            <a:pPr algn="ctr"/>
            <a:r>
              <a:rPr lang="cs-CZ" dirty="0" smtClean="0"/>
              <a:t>CZ.11.4.120/0.0/0.0/20_032/0002839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308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Získání potřebné doby důchodového pojištění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="" xmlns:a16="http://schemas.microsoft.com/office/drawing/2014/main" id="{9A7F4546-4434-25A8-7184-5E58659E81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3" name="Obrázek 12">
            <a:extLst>
              <a:ext uri="{FF2B5EF4-FFF2-40B4-BE49-F238E27FC236}">
                <a16:creationId xmlns="" xmlns:a16="http://schemas.microsoft.com/office/drawing/2014/main" id="{A6B64AB0-D6F1-6CA6-F571-4110F52AF8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44437"/>
            <a:ext cx="6706181" cy="3787468"/>
          </a:xfrm>
          <a:prstGeom prst="rect">
            <a:avLst/>
          </a:prstGeom>
        </p:spPr>
      </p:pic>
      <p:pic>
        <p:nvPicPr>
          <p:cNvPr id="15" name="Obrázek 14">
            <a:extLst>
              <a:ext uri="{FF2B5EF4-FFF2-40B4-BE49-F238E27FC236}">
                <a16:creationId xmlns="" xmlns:a16="http://schemas.microsoft.com/office/drawing/2014/main" id="{BE66854D-8951-4CFF-7D56-D1C96D66DD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7461" y="2831619"/>
            <a:ext cx="5799323" cy="2598645"/>
          </a:xfrm>
          <a:prstGeom prst="rect">
            <a:avLst/>
          </a:prstGeom>
        </p:spPr>
      </p:pic>
      <p:pic>
        <p:nvPicPr>
          <p:cNvPr id="17" name="Obrázek 16">
            <a:extLst>
              <a:ext uri="{FF2B5EF4-FFF2-40B4-BE49-F238E27FC236}">
                <a16:creationId xmlns="" xmlns:a16="http://schemas.microsoft.com/office/drawing/2014/main" id="{EC71D2FE-537B-CA25-BAD0-E6906A1116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3360" y="2328745"/>
            <a:ext cx="5799323" cy="409521"/>
          </a:xfrm>
          <a:prstGeom prst="rect">
            <a:avLst/>
          </a:prstGeom>
        </p:spPr>
      </p:pic>
      <p:pic>
        <p:nvPicPr>
          <p:cNvPr id="7" name="Zástupný symbol pro obsah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448" y="-6761"/>
            <a:ext cx="7216140" cy="670560"/>
          </a:xfrm>
          <a:prstGeom prst="rect">
            <a:avLst/>
          </a:prstGeom>
        </p:spPr>
      </p:pic>
      <p:sp>
        <p:nvSpPr>
          <p:cNvPr id="8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64025" y="6356350"/>
            <a:ext cx="9072281" cy="501650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</a:t>
            </a:r>
          </a:p>
          <a:p>
            <a:pPr algn="ctr"/>
            <a:r>
              <a:rPr lang="cs-CZ" dirty="0" smtClean="0"/>
              <a:t>CZ.11.4.120/0.0/0.0/20_032/0002839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1434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Předčasný důchod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D11EBAF-A9BB-40E9-8684-25739590BF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nejvýše 3 roky předem, pokud je důchodový věk nižší než 63 let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nejvýše 5 let předem, pokud je důchodový věk alespoň 63 let (nejdříve v 60 letech)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861" y="259975"/>
            <a:ext cx="7216140" cy="670560"/>
          </a:xfrm>
          <a:prstGeom prst="rect">
            <a:avLst/>
          </a:prstGeom>
        </p:spPr>
      </p:pic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64025" y="6356350"/>
            <a:ext cx="9072281" cy="501650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</a:t>
            </a:r>
          </a:p>
          <a:p>
            <a:pPr algn="ctr"/>
            <a:r>
              <a:rPr lang="cs-CZ" dirty="0" smtClean="0"/>
              <a:t>CZ.11.4.120/0.0/0.0/20_032/0002839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9970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Jaký důchod dostanu?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D11EBAF-A9BB-40E9-8684-25739590BF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buFont typeface="Wingdings" panose="05000000000000000000" pitchFamily="2" charset="2"/>
              <a:buChar char="§"/>
            </a:pPr>
            <a:r>
              <a:rPr lang="cs-CZ" sz="2800" dirty="0"/>
              <a:t>závisí na získané době pojištění a výši dosaženého příjmu (počítá se příjem od roku 1986 dál)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800" dirty="0"/>
              <a:t>2 části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400" i="0" dirty="0"/>
              <a:t>Základní</a:t>
            </a:r>
          </a:p>
          <a:p>
            <a:pPr lvl="3">
              <a:buFont typeface="Wingdings" panose="05000000000000000000" pitchFamily="2" charset="2"/>
              <a:buChar char="§"/>
            </a:pPr>
            <a:r>
              <a:rPr lang="cs-CZ" sz="2400" dirty="0"/>
              <a:t>Stejná pro všechny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400" i="0" dirty="0"/>
              <a:t>Procentní</a:t>
            </a:r>
          </a:p>
          <a:p>
            <a:pPr lvl="3">
              <a:buFont typeface="Wingdings" panose="05000000000000000000" pitchFamily="2" charset="2"/>
              <a:buChar char="§"/>
            </a:pPr>
            <a:r>
              <a:rPr lang="cs-CZ" sz="2400" dirty="0"/>
              <a:t>Individuální dle doby a výši příjmu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800" dirty="0"/>
              <a:t>Jedná se o poměrně složitý výpočet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861" y="250548"/>
            <a:ext cx="7216140" cy="670560"/>
          </a:xfrm>
          <a:prstGeom prst="rect">
            <a:avLst/>
          </a:prstGeom>
        </p:spPr>
      </p:pic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64025" y="6356350"/>
            <a:ext cx="9072281" cy="501650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</a:t>
            </a:r>
          </a:p>
          <a:p>
            <a:pPr algn="ctr"/>
            <a:r>
              <a:rPr lang="cs-CZ" dirty="0" smtClean="0"/>
              <a:t>CZ.11.4.120/0.0/0.0/20_032/0002839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69514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224" y="1"/>
            <a:ext cx="10772775" cy="885216"/>
          </a:xfrm>
        </p:spPr>
        <p:txBody>
          <a:bodyPr>
            <a:normAutofit/>
          </a:bodyPr>
          <a:lstStyle/>
          <a:p>
            <a:pPr algn="ctr"/>
            <a:r>
              <a:rPr lang="cs-CZ" dirty="0"/>
              <a:t>Výše průměrného starobního důchodu</a:t>
            </a:r>
          </a:p>
        </p:txBody>
      </p:sp>
      <p:pic>
        <p:nvPicPr>
          <p:cNvPr id="6" name="Zástupný obsah 5">
            <a:extLst>
              <a:ext uri="{FF2B5EF4-FFF2-40B4-BE49-F238E27FC236}">
                <a16:creationId xmlns="" xmlns:a16="http://schemas.microsoft.com/office/drawing/2014/main" id="{31627A81-4E77-648B-4F1A-A9ED768F61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17336" y="677891"/>
            <a:ext cx="8318970" cy="5769818"/>
          </a:xfr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64025" y="6356350"/>
            <a:ext cx="9072281" cy="501650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</a:t>
            </a:r>
          </a:p>
          <a:p>
            <a:pPr algn="ctr"/>
            <a:r>
              <a:rPr lang="cs-CZ" dirty="0" smtClean="0"/>
              <a:t>CZ.11.4.120/0.0/0.0/20_032/0002839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8135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Jak funguje a jak je financovaný důchodový systém v ČR?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D11EBAF-A9BB-40E9-8684-25739590BF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/>
              <a:t>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800" dirty="0"/>
              <a:t>průběžný systém</a:t>
            </a:r>
          </a:p>
          <a:p>
            <a:pPr lvl="2">
              <a:buFont typeface="Wingdings" panose="05000000000000000000" pitchFamily="2" charset="2"/>
              <a:buChar char="§"/>
            </a:pPr>
            <a:endParaRPr lang="cs-CZ" sz="2400" i="0" dirty="0"/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400" i="0" dirty="0"/>
              <a:t>z odvodů ekonomicky aktivních občanů stát financuje penze současných důchodců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400" i="0" dirty="0"/>
              <a:t>je nutné, aby byl v ekonomice zapojen dostatek lidí, kteří odvádějí peníze na důchodové pojištění, aby se pak z těchto peněz zvládly vyplatit důchody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sz="2800" dirty="0"/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448" y="0"/>
            <a:ext cx="7216140" cy="670560"/>
          </a:xfrm>
          <a:prstGeom prst="rect">
            <a:avLst/>
          </a:prstGeom>
        </p:spPr>
      </p:pic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64025" y="6356350"/>
            <a:ext cx="9072281" cy="501650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</a:t>
            </a:r>
          </a:p>
          <a:p>
            <a:pPr algn="ctr"/>
            <a:r>
              <a:rPr lang="cs-CZ" dirty="0" smtClean="0"/>
              <a:t>CZ.11.4.120/0.0/0.0/20_032/0002839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9758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V čem je tedy problém?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D11EBAF-A9BB-40E9-8684-25739590BF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/>
              <a:t> 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sz="2800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800" dirty="0"/>
              <a:t>počet pracujících vs počet důchodců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800" dirty="0"/>
              <a:t>demografická křivka</a:t>
            </a:r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861" y="250548"/>
            <a:ext cx="7216140" cy="670560"/>
          </a:xfrm>
          <a:prstGeom prst="rect">
            <a:avLst/>
          </a:prstGeom>
        </p:spPr>
      </p:pic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64025" y="6356350"/>
            <a:ext cx="9072281" cy="501650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</a:t>
            </a:r>
          </a:p>
          <a:p>
            <a:pPr algn="ctr"/>
            <a:r>
              <a:rPr lang="cs-CZ" dirty="0" smtClean="0"/>
              <a:t>CZ.11.4.120/0.0/0.0/20_032/0002839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97268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46853"/>
            <a:ext cx="5514680" cy="512452"/>
          </a:xfr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60257" y="6183984"/>
            <a:ext cx="2271858" cy="443059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</a:t>
            </a:r>
          </a:p>
          <a:p>
            <a:pPr algn="ctr"/>
            <a:r>
              <a:rPr lang="cs-CZ" dirty="0" smtClean="0"/>
              <a:t>CZ.11.4.120/0.0/0.0/20_032/0002839</a:t>
            </a:r>
            <a:endParaRPr lang="cs-CZ" dirty="0"/>
          </a:p>
        </p:txBody>
      </p:sp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935" y="141614"/>
            <a:ext cx="5571065" cy="517691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="" xmlns:a16="http://schemas.microsoft.com/office/drawing/2014/main" id="{AC69B959-22B6-1EEF-96CB-76D6A291D4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4260" y="0"/>
            <a:ext cx="68293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167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Jak to může stát (vy)řešit?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D11EBAF-A9BB-40E9-8684-25739590BF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buFont typeface="Wingdings" panose="05000000000000000000" pitchFamily="2" charset="2"/>
              <a:buChar char="§"/>
            </a:pPr>
            <a:endParaRPr lang="cs-CZ" sz="2800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800" dirty="0"/>
              <a:t>Zvýšení sazby důchodového pojištění</a:t>
            </a:r>
          </a:p>
          <a:p>
            <a:pPr lvl="1">
              <a:buFont typeface="Wingdings" panose="05000000000000000000" pitchFamily="2" charset="2"/>
              <a:buChar char="§"/>
            </a:pPr>
            <a:endParaRPr lang="cs-CZ" sz="2800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800" dirty="0"/>
              <a:t>Zvýšení věku odchodu do důchodů</a:t>
            </a:r>
          </a:p>
          <a:p>
            <a:pPr lvl="1">
              <a:buFont typeface="Wingdings" panose="05000000000000000000" pitchFamily="2" charset="2"/>
              <a:buChar char="§"/>
            </a:pPr>
            <a:endParaRPr lang="cs-CZ" sz="2800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800" dirty="0"/>
              <a:t>Podpora tvorby úspor v soukromých důchodových fondech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sz="2800" dirty="0"/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861" y="250548"/>
            <a:ext cx="7216140" cy="670560"/>
          </a:xfrm>
          <a:prstGeom prst="rect">
            <a:avLst/>
          </a:prstGeom>
        </p:spPr>
      </p:pic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64025" y="6356350"/>
            <a:ext cx="9072281" cy="501650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</a:t>
            </a:r>
          </a:p>
          <a:p>
            <a:pPr algn="ctr"/>
            <a:r>
              <a:rPr lang="cs-CZ" dirty="0" smtClean="0"/>
              <a:t>CZ.11.4.120/0.0/0.0/20_032/0002839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20445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224" y="499533"/>
            <a:ext cx="11219816" cy="1658198"/>
          </a:xfrm>
        </p:spPr>
        <p:txBody>
          <a:bodyPr/>
          <a:lstStyle/>
          <a:p>
            <a:pPr algn="ctr"/>
            <a:r>
              <a:rPr lang="cs-CZ" dirty="0"/>
              <a:t>Jak to může vyřešit běžný člověk?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D11EBAF-A9BB-40E9-8684-25739590BF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656" y="2011680"/>
            <a:ext cx="11129264" cy="4683760"/>
          </a:xfrm>
        </p:spPr>
        <p:txBody>
          <a:bodyPr>
            <a:normAutofit/>
          </a:bodyPr>
          <a:lstStyle/>
          <a:p>
            <a:pPr lvl="1">
              <a:buFont typeface="Wingdings" panose="05000000000000000000" pitchFamily="2" charset="2"/>
              <a:buChar char="§"/>
            </a:pPr>
            <a:r>
              <a:rPr lang="cs-CZ" sz="2800" dirty="0"/>
              <a:t>Dlouhodobé investice a odkládání peněz na stáří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400" dirty="0"/>
              <a:t>Státem podporované spoření</a:t>
            </a:r>
          </a:p>
          <a:p>
            <a:pPr lvl="3">
              <a:buFont typeface="Wingdings" panose="05000000000000000000" pitchFamily="2" charset="2"/>
              <a:buChar char="§"/>
            </a:pPr>
            <a:r>
              <a:rPr lang="cs-CZ" sz="2000" dirty="0"/>
              <a:t>3. pilíř státního systému</a:t>
            </a:r>
          </a:p>
          <a:p>
            <a:pPr lvl="3">
              <a:buFont typeface="Wingdings" panose="05000000000000000000" pitchFamily="2" charset="2"/>
              <a:buChar char="§"/>
            </a:pPr>
            <a:r>
              <a:rPr lang="cs-CZ" sz="2000" dirty="0"/>
              <a:t>Státní příspěvky</a:t>
            </a:r>
          </a:p>
          <a:p>
            <a:pPr lvl="3">
              <a:buFont typeface="Wingdings" panose="05000000000000000000" pitchFamily="2" charset="2"/>
              <a:buChar char="§"/>
            </a:pPr>
            <a:r>
              <a:rPr lang="cs-CZ" sz="2000" dirty="0"/>
              <a:t>Poplatkově nízkonákladová investice</a:t>
            </a:r>
          </a:p>
          <a:p>
            <a:pPr lvl="3">
              <a:buFont typeface="Wingdings" panose="05000000000000000000" pitchFamily="2" charset="2"/>
              <a:buChar char="§"/>
            </a:pPr>
            <a:r>
              <a:rPr lang="cs-CZ" sz="2000" dirty="0"/>
              <a:t>Dlouhodobě vázané peníze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400" dirty="0"/>
              <a:t>Soukromé spoření - různé formy investic</a:t>
            </a:r>
          </a:p>
          <a:p>
            <a:pPr lvl="3">
              <a:buFont typeface="Wingdings" panose="05000000000000000000" pitchFamily="2" charset="2"/>
              <a:buChar char="§"/>
            </a:pPr>
            <a:r>
              <a:rPr lang="cs-CZ" sz="2000" dirty="0"/>
              <a:t>Akcie</a:t>
            </a:r>
          </a:p>
          <a:p>
            <a:pPr lvl="3">
              <a:buFont typeface="Wingdings" panose="05000000000000000000" pitchFamily="2" charset="2"/>
              <a:buChar char="§"/>
            </a:pPr>
            <a:r>
              <a:rPr lang="cs-CZ" sz="2000" dirty="0"/>
              <a:t>Dluhopisy</a:t>
            </a:r>
          </a:p>
          <a:p>
            <a:pPr lvl="3">
              <a:buFont typeface="Wingdings" panose="05000000000000000000" pitchFamily="2" charset="2"/>
              <a:buChar char="§"/>
            </a:pPr>
            <a:r>
              <a:rPr lang="cs-CZ" sz="2000" dirty="0"/>
              <a:t>Fondy</a:t>
            </a:r>
          </a:p>
          <a:p>
            <a:pPr lvl="3">
              <a:buFont typeface="Wingdings" panose="05000000000000000000" pitchFamily="2" charset="2"/>
              <a:buChar char="§"/>
            </a:pPr>
            <a:r>
              <a:rPr lang="cs-CZ" sz="2000" dirty="0" err="1"/>
              <a:t>Etf</a:t>
            </a:r>
            <a:endParaRPr lang="cs-CZ" sz="2000" dirty="0"/>
          </a:p>
          <a:p>
            <a:pPr lvl="3">
              <a:buFont typeface="Wingdings" panose="05000000000000000000" pitchFamily="2" charset="2"/>
              <a:buChar char="§"/>
            </a:pPr>
            <a:r>
              <a:rPr lang="cs-CZ" sz="2000" dirty="0"/>
              <a:t>Komodity</a:t>
            </a:r>
          </a:p>
          <a:p>
            <a:pPr lvl="3">
              <a:buFont typeface="Wingdings" panose="05000000000000000000" pitchFamily="2" charset="2"/>
              <a:buChar char="§"/>
            </a:pPr>
            <a:r>
              <a:rPr lang="cs-CZ" sz="2000" dirty="0"/>
              <a:t>…</a:t>
            </a:r>
          </a:p>
          <a:p>
            <a:pPr lvl="3">
              <a:buFont typeface="Wingdings" panose="05000000000000000000" pitchFamily="2" charset="2"/>
              <a:buChar char="§"/>
            </a:pPr>
            <a:endParaRPr lang="cs-CZ" dirty="0"/>
          </a:p>
          <a:p>
            <a:pPr lvl="3">
              <a:buFont typeface="Wingdings" panose="05000000000000000000" pitchFamily="2" charset="2"/>
              <a:buChar char="§"/>
            </a:pPr>
            <a:endParaRPr lang="cs-CZ" dirty="0"/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861" y="250548"/>
            <a:ext cx="7216140" cy="670560"/>
          </a:xfrm>
          <a:prstGeom prst="rect">
            <a:avLst/>
          </a:prstGeom>
        </p:spPr>
      </p:pic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64025" y="6356350"/>
            <a:ext cx="9072281" cy="501650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</a:t>
            </a:r>
          </a:p>
          <a:p>
            <a:pPr algn="ctr"/>
            <a:r>
              <a:rPr lang="cs-CZ" dirty="0" smtClean="0"/>
              <a:t>CZ.11.4.120/0.0/0.0/20_032/0002839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17199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224" y="499533"/>
            <a:ext cx="11219816" cy="1658198"/>
          </a:xfrm>
        </p:spPr>
        <p:txBody>
          <a:bodyPr/>
          <a:lstStyle/>
          <a:p>
            <a:pPr algn="ctr"/>
            <a:r>
              <a:rPr lang="cs-CZ" dirty="0"/>
              <a:t>Státem podporované spoření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D11EBAF-A9BB-40E9-8684-25739590BF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656" y="2011680"/>
            <a:ext cx="11129264" cy="4683760"/>
          </a:xfrm>
        </p:spPr>
        <p:txBody>
          <a:bodyPr>
            <a:normAutofit/>
          </a:bodyPr>
          <a:lstStyle/>
          <a:p>
            <a:pPr lvl="1">
              <a:buFont typeface="Wingdings" panose="05000000000000000000" pitchFamily="2" charset="2"/>
              <a:buChar char="§"/>
            </a:pPr>
            <a:r>
              <a:rPr lang="cs-CZ" sz="2800" dirty="0"/>
              <a:t>3. pilíř státního systému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400" i="0" dirty="0"/>
              <a:t>Dříve penzijní připojištění – dnes transformované fondy (TF) a doplňkové </a:t>
            </a:r>
            <a:r>
              <a:rPr lang="cs-CZ" sz="2400" i="0"/>
              <a:t>penzijní spoření (DPS)</a:t>
            </a:r>
            <a:endParaRPr lang="cs-CZ" sz="2400" i="0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800" dirty="0"/>
              <a:t>státní příspěvky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800" dirty="0"/>
              <a:t>možnost získat příspěvek od zaměstnavatele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800" dirty="0"/>
              <a:t>možnost daňového zvýhodnění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800" dirty="0"/>
              <a:t>poplatkově nízkonákladová investice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800" dirty="0"/>
              <a:t>dlouhodobě vázané peníze</a:t>
            </a:r>
          </a:p>
          <a:p>
            <a:pPr lvl="3">
              <a:buFont typeface="Wingdings" panose="05000000000000000000" pitchFamily="2" charset="2"/>
              <a:buChar char="§"/>
            </a:pPr>
            <a:endParaRPr lang="cs-CZ" sz="2800" dirty="0"/>
          </a:p>
          <a:p>
            <a:pPr lvl="3">
              <a:buFont typeface="Wingdings" panose="05000000000000000000" pitchFamily="2" charset="2"/>
              <a:buChar char="§"/>
            </a:pPr>
            <a:endParaRPr lang="cs-CZ" sz="2800" dirty="0"/>
          </a:p>
        </p:txBody>
      </p:sp>
      <p:pic>
        <p:nvPicPr>
          <p:cNvPr id="5" name="Obrázek 4">
            <a:extLst>
              <a:ext uri="{FF2B5EF4-FFF2-40B4-BE49-F238E27FC236}">
                <a16:creationId xmlns="" xmlns:a16="http://schemas.microsoft.com/office/drawing/2014/main" id="{8B838553-330C-4982-BAA8-590EF77354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1360" y="2877185"/>
            <a:ext cx="4224560" cy="3529956"/>
          </a:xfrm>
          <a:prstGeom prst="rect">
            <a:avLst/>
          </a:prstGeom>
        </p:spPr>
      </p:pic>
      <p:pic>
        <p:nvPicPr>
          <p:cNvPr id="6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861" y="250548"/>
            <a:ext cx="7216140" cy="670560"/>
          </a:xfrm>
          <a:prstGeom prst="rect">
            <a:avLst/>
          </a:prstGeom>
        </p:spPr>
      </p:pic>
      <p:sp>
        <p:nvSpPr>
          <p:cNvPr id="7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64025" y="6356350"/>
            <a:ext cx="9072281" cy="501650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</a:t>
            </a:r>
          </a:p>
          <a:p>
            <a:pPr algn="ctr"/>
            <a:r>
              <a:rPr lang="cs-CZ" dirty="0" smtClean="0"/>
              <a:t>CZ.11.4.120/0.0/0.0/20_032/0002839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6808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224" y="499533"/>
            <a:ext cx="11219816" cy="1658198"/>
          </a:xfrm>
        </p:spPr>
        <p:txBody>
          <a:bodyPr/>
          <a:lstStyle/>
          <a:p>
            <a:pPr algn="ctr"/>
            <a:r>
              <a:rPr lang="cs-CZ" dirty="0"/>
              <a:t>Státem podporované spoření - TF</a:t>
            </a:r>
          </a:p>
        </p:txBody>
      </p:sp>
      <p:pic>
        <p:nvPicPr>
          <p:cNvPr id="6" name="Zástupný obsah 5">
            <a:extLst>
              <a:ext uri="{FF2B5EF4-FFF2-40B4-BE49-F238E27FC236}">
                <a16:creationId xmlns="" xmlns:a16="http://schemas.microsoft.com/office/drawing/2014/main" id="{66B7A61D-77B6-E101-D782-935CDF85F8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23986" y="2406593"/>
            <a:ext cx="10363200" cy="2838450"/>
          </a:xfrm>
        </p:spPr>
      </p:pic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861" y="250548"/>
            <a:ext cx="7216140" cy="670560"/>
          </a:xfrm>
          <a:prstGeom prst="rect">
            <a:avLst/>
          </a:prstGeom>
        </p:spPr>
      </p:pic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64025" y="6356350"/>
            <a:ext cx="9072281" cy="501650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</a:t>
            </a:r>
          </a:p>
          <a:p>
            <a:pPr algn="ctr"/>
            <a:r>
              <a:rPr lang="cs-CZ" dirty="0" smtClean="0"/>
              <a:t>CZ.11.4.120/0.0/0.0/20_032/0002839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58784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224" y="122548"/>
            <a:ext cx="11219816" cy="808997"/>
          </a:xfrm>
        </p:spPr>
        <p:txBody>
          <a:bodyPr/>
          <a:lstStyle/>
          <a:p>
            <a:pPr algn="ctr"/>
            <a:r>
              <a:rPr lang="cs-CZ" dirty="0"/>
              <a:t>Státem podporované spoření - DPS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="" xmlns:a16="http://schemas.microsoft.com/office/drawing/2014/main" id="{1AA51EB5-2879-EE4D-6E54-482D1F2CD5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" name="Obrázek 6">
            <a:extLst>
              <a:ext uri="{FF2B5EF4-FFF2-40B4-BE49-F238E27FC236}">
                <a16:creationId xmlns="" xmlns:a16="http://schemas.microsoft.com/office/drawing/2014/main" id="{8E443B9A-A022-8AB2-3ED2-376792DCA4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3628" y="776768"/>
            <a:ext cx="7228062" cy="6103856"/>
          </a:xfrm>
          <a:prstGeom prst="rect">
            <a:avLst/>
          </a:prstGeom>
        </p:spPr>
      </p:pic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600" y="0"/>
            <a:ext cx="3480161" cy="312762"/>
          </a:xfrm>
          <a:prstGeom prst="rect">
            <a:avLst/>
          </a:prstGeom>
        </p:spPr>
      </p:pic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73377" y="5950997"/>
            <a:ext cx="2110777" cy="501650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</a:t>
            </a:r>
          </a:p>
          <a:p>
            <a:pPr algn="ctr"/>
            <a:r>
              <a:rPr lang="cs-CZ" dirty="0" smtClean="0"/>
              <a:t>CZ.11.4.120/0.0/0.0/20_032/0002839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5557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Dlouhodobé soukromé nástroje: akcie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="" xmlns:a16="http://schemas.microsoft.com/office/drawing/2014/main" id="{CCDE7365-D238-4DD3-A206-22363A2F35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="" xmlns:a16="http://schemas.microsoft.com/office/drawing/2014/main" id="{EB9622A2-4F57-89BE-7EBC-FA17CF79F0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3161" y="1703592"/>
            <a:ext cx="7200900" cy="4886325"/>
          </a:xfrm>
          <a:prstGeom prst="rect">
            <a:avLst/>
          </a:prstGeom>
        </p:spPr>
      </p:pic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861" y="250548"/>
            <a:ext cx="7216140" cy="670560"/>
          </a:xfrm>
          <a:prstGeom prst="rect">
            <a:avLst/>
          </a:prstGeom>
        </p:spPr>
      </p:pic>
      <p:sp>
        <p:nvSpPr>
          <p:cNvPr id="7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04528" y="6085953"/>
            <a:ext cx="2186185" cy="501650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</a:t>
            </a:r>
          </a:p>
          <a:p>
            <a:pPr algn="ctr"/>
            <a:r>
              <a:rPr lang="cs-CZ" dirty="0" smtClean="0"/>
              <a:t>CZ.11.4.120/0.0/0.0/20_032/0002839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31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Dlouhodobé soukromé nástroje: akciové indexy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="" xmlns:a16="http://schemas.microsoft.com/office/drawing/2014/main" id="{CCDE7365-D238-4DD3-A206-22363A2F35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="" xmlns:a16="http://schemas.microsoft.com/office/drawing/2014/main" id="{E352B410-6393-2B55-C1CF-17A28D4D90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8398" y="2011680"/>
            <a:ext cx="7210425" cy="4648200"/>
          </a:xfrm>
          <a:prstGeom prst="rect">
            <a:avLst/>
          </a:prstGeom>
        </p:spPr>
      </p:pic>
      <p:pic>
        <p:nvPicPr>
          <p:cNvPr id="6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88" y="0"/>
            <a:ext cx="7216140" cy="670560"/>
          </a:xfrm>
          <a:prstGeom prst="rect">
            <a:avLst/>
          </a:prstGeom>
        </p:spPr>
      </p:pic>
      <p:sp>
        <p:nvSpPr>
          <p:cNvPr id="7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63115" y="6158230"/>
            <a:ext cx="2252173" cy="501650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</a:t>
            </a:r>
          </a:p>
          <a:p>
            <a:pPr algn="ctr"/>
            <a:r>
              <a:rPr lang="cs-CZ" dirty="0" smtClean="0"/>
              <a:t>CZ.11.4.120/0.0/0.0/20_032/0002839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56280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Dlouhodobé soukromé nástroje: podílové fondy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="" xmlns:a16="http://schemas.microsoft.com/office/drawing/2014/main" id="{CCDE7365-D238-4DD3-A206-22363A2F35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="" xmlns:a16="http://schemas.microsoft.com/office/drawing/2014/main" id="{F22089CF-BE8A-4DBA-A253-1C1EC6D2F6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283" y="1887873"/>
            <a:ext cx="10947433" cy="4990483"/>
          </a:xfrm>
          <a:prstGeom prst="rect">
            <a:avLst/>
          </a:prstGeom>
        </p:spPr>
      </p:pic>
      <p:pic>
        <p:nvPicPr>
          <p:cNvPr id="6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5541" y="0"/>
            <a:ext cx="72161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3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Dlouhodobé soukromé nástroje: nemovitosti</a:t>
            </a:r>
          </a:p>
        </p:txBody>
      </p:sp>
      <p:sp>
        <p:nvSpPr>
          <p:cNvPr id="7" name="Zástupný obsah 6">
            <a:extLst>
              <a:ext uri="{FF2B5EF4-FFF2-40B4-BE49-F238E27FC236}">
                <a16:creationId xmlns="" xmlns:a16="http://schemas.microsoft.com/office/drawing/2014/main" id="{3701C203-4227-AD26-57A0-18D4CA8CA8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9" name="Obrázek 8">
            <a:extLst>
              <a:ext uri="{FF2B5EF4-FFF2-40B4-BE49-F238E27FC236}">
                <a16:creationId xmlns="" xmlns:a16="http://schemas.microsoft.com/office/drawing/2014/main" id="{E416B4F8-BDA6-7720-4765-EBBE2B8AE8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561" y="1987635"/>
            <a:ext cx="11788877" cy="3364486"/>
          </a:xfrm>
          <a:prstGeom prst="rect">
            <a:avLst/>
          </a:prstGeom>
        </p:spPr>
      </p:pic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929" y="0"/>
            <a:ext cx="7216140" cy="670560"/>
          </a:xfrm>
          <a:prstGeom prst="rect">
            <a:avLst/>
          </a:prstGeom>
        </p:spPr>
      </p:pic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64025" y="6356350"/>
            <a:ext cx="9072281" cy="501650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</a:t>
            </a:r>
          </a:p>
          <a:p>
            <a:pPr algn="ctr"/>
            <a:r>
              <a:rPr lang="cs-CZ" dirty="0" smtClean="0"/>
              <a:t>CZ.11.4.120/0.0/0.0/20_032/0002839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30932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(Dlouhodobé soukromé nástroje: komodity (zlato))</a:t>
            </a:r>
          </a:p>
        </p:txBody>
      </p:sp>
      <p:sp>
        <p:nvSpPr>
          <p:cNvPr id="7" name="Zástupný obsah 6">
            <a:extLst>
              <a:ext uri="{FF2B5EF4-FFF2-40B4-BE49-F238E27FC236}">
                <a16:creationId xmlns="" xmlns:a16="http://schemas.microsoft.com/office/drawing/2014/main" id="{3701C203-4227-AD26-57A0-18D4CA8CA8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="" xmlns:a16="http://schemas.microsoft.com/office/drawing/2014/main" id="{C234FE88-4EE4-18F1-19F3-D7246DF3C8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073" y="2011679"/>
            <a:ext cx="9673853" cy="4799009"/>
          </a:xfrm>
          <a:prstGeom prst="rect">
            <a:avLst/>
          </a:prstGeom>
        </p:spPr>
      </p:pic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929" y="0"/>
            <a:ext cx="7216140" cy="670560"/>
          </a:xfrm>
          <a:prstGeom prst="rect">
            <a:avLst/>
          </a:prstGeom>
        </p:spPr>
      </p:pic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64025" y="6356350"/>
            <a:ext cx="9072281" cy="501650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</a:t>
            </a:r>
          </a:p>
          <a:p>
            <a:pPr algn="ctr"/>
            <a:r>
              <a:rPr lang="cs-CZ" dirty="0" smtClean="0"/>
              <a:t>CZ.11.4.120/0.0/0.0/20_032/0002839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57973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(Dlouhodobé soukromé nástroje: komodity (ropa))</a:t>
            </a:r>
          </a:p>
        </p:txBody>
      </p:sp>
      <p:sp>
        <p:nvSpPr>
          <p:cNvPr id="7" name="Zástupný obsah 6">
            <a:extLst>
              <a:ext uri="{FF2B5EF4-FFF2-40B4-BE49-F238E27FC236}">
                <a16:creationId xmlns="" xmlns:a16="http://schemas.microsoft.com/office/drawing/2014/main" id="{3701C203-4227-AD26-57A0-18D4CA8CA8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="" xmlns:a16="http://schemas.microsoft.com/office/drawing/2014/main" id="{68BEC079-CE24-BFF6-4D01-189AD81737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5774" y="1938190"/>
            <a:ext cx="6952790" cy="4919810"/>
          </a:xfrm>
          <a:prstGeom prst="rect">
            <a:avLst/>
          </a:prstGeom>
        </p:spPr>
      </p:pic>
      <p:pic>
        <p:nvPicPr>
          <p:cNvPr id="6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774" y="42333"/>
            <a:ext cx="7216140" cy="670560"/>
          </a:xfrm>
          <a:prstGeom prst="rect">
            <a:avLst/>
          </a:prstGeom>
        </p:spPr>
      </p:pic>
      <p:sp>
        <p:nvSpPr>
          <p:cNvPr id="8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76247" y="6067107"/>
            <a:ext cx="2342775" cy="501650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</a:t>
            </a:r>
          </a:p>
          <a:p>
            <a:pPr algn="ctr"/>
            <a:r>
              <a:rPr lang="cs-CZ" dirty="0" smtClean="0"/>
              <a:t>CZ.11.4.120/0.0/0.0/20_032/0002839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1152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DD766727-73D8-4F1B-9DBE-DC24B3C081F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/>
              <a:t>Q&amp;A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02366EFF-7983-49EA-9184-B967E01396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7512" y="5350212"/>
            <a:ext cx="10782300" cy="1031133"/>
          </a:xfrm>
        </p:spPr>
        <p:txBody>
          <a:bodyPr>
            <a:normAutofit/>
          </a:bodyPr>
          <a:lstStyle/>
          <a:p>
            <a:pPr algn="ctr"/>
            <a:r>
              <a:rPr lang="cs-CZ" sz="4000" dirty="0"/>
              <a:t>Děkuji za pozornost</a:t>
            </a:r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861" y="250548"/>
            <a:ext cx="7216140" cy="670560"/>
          </a:xfrm>
          <a:prstGeom prst="rect">
            <a:avLst/>
          </a:prstGeom>
        </p:spPr>
      </p:pic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64025" y="6356350"/>
            <a:ext cx="9072281" cy="501650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</a:t>
            </a:r>
          </a:p>
          <a:p>
            <a:pPr algn="ctr"/>
            <a:r>
              <a:rPr lang="cs-CZ" dirty="0" smtClean="0"/>
              <a:t>CZ.11.4.120/0.0/0.0/20_032/0002839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153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tropole">
  <a:themeElements>
    <a:clrScheme name="Metropole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e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567</TotalTime>
  <Words>746</Words>
  <Application>Microsoft Office PowerPoint</Application>
  <PresentationFormat>Širokoúhlá obrazovka</PresentationFormat>
  <Paragraphs>142</Paragraphs>
  <Slides>25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9" baseType="lpstr">
      <vt:lpstr>Arial</vt:lpstr>
      <vt:lpstr>Calibri Light</vt:lpstr>
      <vt:lpstr>Wingdings</vt:lpstr>
      <vt:lpstr>Metropole</vt:lpstr>
      <vt:lpstr>Jak to bude s důchody?</vt:lpstr>
      <vt:lpstr>Co je to důchod?</vt:lpstr>
      <vt:lpstr>Podmínky přiznání důchodu</vt:lpstr>
      <vt:lpstr>Dosažení důchodového věku</vt:lpstr>
      <vt:lpstr>Dosažení důchodového věku</vt:lpstr>
      <vt:lpstr>Dosažení důchodového věku</vt:lpstr>
      <vt:lpstr>Získání potřebné doby důchodového pojištění</vt:lpstr>
      <vt:lpstr>Předčasný důchod</vt:lpstr>
      <vt:lpstr>Jaký důchod dostanu?</vt:lpstr>
      <vt:lpstr>Výše průměrného starobního důchodu</vt:lpstr>
      <vt:lpstr>Jak funguje a jak je financovaný důchodový systém v ČR?</vt:lpstr>
      <vt:lpstr>V čem je tedy problém?</vt:lpstr>
      <vt:lpstr>Prezentace aplikace PowerPoint</vt:lpstr>
      <vt:lpstr>Jak to může stát (vy)řešit?</vt:lpstr>
      <vt:lpstr>Jak to může vyřešit běžný člověk?</vt:lpstr>
      <vt:lpstr>Státem podporované spoření</vt:lpstr>
      <vt:lpstr>Státem podporované spoření - TF</vt:lpstr>
      <vt:lpstr>Státem podporované spoření - DPS</vt:lpstr>
      <vt:lpstr>Dlouhodobé soukromé nástroje: akcie</vt:lpstr>
      <vt:lpstr>Dlouhodobé soukromé nástroje: akciové indexy</vt:lpstr>
      <vt:lpstr>Dlouhodobé soukromé nástroje: podílové fondy</vt:lpstr>
      <vt:lpstr>Dlouhodobé soukromé nástroje: nemovitosti</vt:lpstr>
      <vt:lpstr>(Dlouhodobé soukromé nástroje: komodity (zlato))</vt:lpstr>
      <vt:lpstr>(Dlouhodobé soukromé nástroje: komodity (ropa))</vt:lpstr>
      <vt:lpstr>Q&amp;A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Inflace a její reálné dopady</dc:title>
  <dc:creator>Martin Sládek</dc:creator>
  <cp:lastModifiedBy>Miluše Matějcová</cp:lastModifiedBy>
  <cp:revision>4</cp:revision>
  <dcterms:created xsi:type="dcterms:W3CDTF">2022-04-24T15:57:51Z</dcterms:created>
  <dcterms:modified xsi:type="dcterms:W3CDTF">2023-02-24T07:36:41Z</dcterms:modified>
</cp:coreProperties>
</file>