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sldIdLst>
    <p:sldId id="256" r:id="rId2"/>
    <p:sldId id="257" r:id="rId3"/>
    <p:sldId id="259" r:id="rId4"/>
    <p:sldId id="260" r:id="rId5"/>
    <p:sldId id="258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61" r:id="rId14"/>
    <p:sldId id="266" r:id="rId15"/>
    <p:sldId id="262" r:id="rId16"/>
    <p:sldId id="264" r:id="rId17"/>
    <p:sldId id="263" r:id="rId18"/>
    <p:sldId id="274" r:id="rId19"/>
    <p:sldId id="265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AD0C98-CDE8-416A-8894-C9DEFA66BD13}" v="161" dt="2022-04-26T15:35:34.2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 Sládek" userId="16b249ca13335d10" providerId="LiveId" clId="{0DAD0C98-CDE8-416A-8894-C9DEFA66BD13}"/>
    <pc:docChg chg="undo redo custSel addSld delSld modSld sldOrd">
      <pc:chgData name="Martin Sládek" userId="16b249ca13335d10" providerId="LiveId" clId="{0DAD0C98-CDE8-416A-8894-C9DEFA66BD13}" dt="2022-04-26T15:35:34.246" v="2774" actId="20577"/>
      <pc:docMkLst>
        <pc:docMk/>
      </pc:docMkLst>
      <pc:sldChg chg="modSp new mod">
        <pc:chgData name="Martin Sládek" userId="16b249ca13335d10" providerId="LiveId" clId="{0DAD0C98-CDE8-416A-8894-C9DEFA66BD13}" dt="2022-04-26T14:17:06.473" v="2239"/>
        <pc:sldMkLst>
          <pc:docMk/>
          <pc:sldMk cId="1737232284" sldId="256"/>
        </pc:sldMkLst>
        <pc:spChg chg="mod">
          <ac:chgData name="Martin Sládek" userId="16b249ca13335d10" providerId="LiveId" clId="{0DAD0C98-CDE8-416A-8894-C9DEFA66BD13}" dt="2022-04-26T14:17:06.473" v="2239"/>
          <ac:spMkLst>
            <pc:docMk/>
            <pc:sldMk cId="1737232284" sldId="256"/>
            <ac:spMk id="2" creationId="{DD766727-73D8-4F1B-9DBE-DC24B3C081FE}"/>
          </ac:spMkLst>
        </pc:spChg>
        <pc:spChg chg="mod">
          <ac:chgData name="Martin Sládek" userId="16b249ca13335d10" providerId="LiveId" clId="{0DAD0C98-CDE8-416A-8894-C9DEFA66BD13}" dt="2022-04-24T15:59:36.178" v="71" actId="120"/>
          <ac:spMkLst>
            <pc:docMk/>
            <pc:sldMk cId="1737232284" sldId="256"/>
            <ac:spMk id="3" creationId="{02366EFF-7983-49EA-9184-B967E0139650}"/>
          </ac:spMkLst>
        </pc:spChg>
      </pc:sldChg>
      <pc:sldChg chg="modSp new mod modAnim">
        <pc:chgData name="Martin Sládek" userId="16b249ca13335d10" providerId="LiveId" clId="{0DAD0C98-CDE8-416A-8894-C9DEFA66BD13}" dt="2022-04-26T15:24:21.598" v="2747" actId="122"/>
        <pc:sldMkLst>
          <pc:docMk/>
          <pc:sldMk cId="1737897209" sldId="257"/>
        </pc:sldMkLst>
        <pc:spChg chg="mod">
          <ac:chgData name="Martin Sládek" userId="16b249ca13335d10" providerId="LiveId" clId="{0DAD0C98-CDE8-416A-8894-C9DEFA66BD13}" dt="2022-04-26T15:24:21.598" v="2747" actId="122"/>
          <ac:spMkLst>
            <pc:docMk/>
            <pc:sldMk cId="1737897209" sldId="257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4:17:06.473" v="2239"/>
          <ac:spMkLst>
            <pc:docMk/>
            <pc:sldMk cId="1737897209" sldId="257"/>
            <ac:spMk id="3" creationId="{2D11EBAF-A9BB-40E9-8684-25739590BFF2}"/>
          </ac:spMkLst>
        </pc:spChg>
      </pc:sldChg>
      <pc:sldChg chg="modSp add mod modAnim">
        <pc:chgData name="Martin Sládek" userId="16b249ca13335d10" providerId="LiveId" clId="{0DAD0C98-CDE8-416A-8894-C9DEFA66BD13}" dt="2022-04-26T15:35:34.246" v="2774" actId="20577"/>
        <pc:sldMkLst>
          <pc:docMk/>
          <pc:sldMk cId="2869514819" sldId="258"/>
        </pc:sldMkLst>
        <pc:spChg chg="mod">
          <ac:chgData name="Martin Sládek" userId="16b249ca13335d10" providerId="LiveId" clId="{0DAD0C98-CDE8-416A-8894-C9DEFA66BD13}" dt="2022-04-26T15:24:11.382" v="2744" actId="122"/>
          <ac:spMkLst>
            <pc:docMk/>
            <pc:sldMk cId="2869514819" sldId="258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35:34.246" v="2774" actId="20577"/>
          <ac:spMkLst>
            <pc:docMk/>
            <pc:sldMk cId="2869514819" sldId="258"/>
            <ac:spMk id="3" creationId="{2D11EBAF-A9BB-40E9-8684-25739590BFF2}"/>
          </ac:spMkLst>
        </pc:spChg>
      </pc:sldChg>
      <pc:sldChg chg="modSp add mod ord modAnim">
        <pc:chgData name="Martin Sládek" userId="16b249ca13335d10" providerId="LiveId" clId="{0DAD0C98-CDE8-416A-8894-C9DEFA66BD13}" dt="2022-04-26T15:24:17.304" v="2746" actId="122"/>
        <pc:sldMkLst>
          <pc:docMk/>
          <pc:sldMk cId="719715325" sldId="259"/>
        </pc:sldMkLst>
        <pc:spChg chg="mod">
          <ac:chgData name="Martin Sládek" userId="16b249ca13335d10" providerId="LiveId" clId="{0DAD0C98-CDE8-416A-8894-C9DEFA66BD13}" dt="2022-04-26T15:24:17.304" v="2746" actId="122"/>
          <ac:spMkLst>
            <pc:docMk/>
            <pc:sldMk cId="719715325" sldId="259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19:17.804" v="2681" actId="20577"/>
          <ac:spMkLst>
            <pc:docMk/>
            <pc:sldMk cId="719715325" sldId="259"/>
            <ac:spMk id="3" creationId="{2D11EBAF-A9BB-40E9-8684-25739590BFF2}"/>
          </ac:spMkLst>
        </pc:spChg>
      </pc:sldChg>
      <pc:sldChg chg="modSp add mod ord modAnim">
        <pc:chgData name="Martin Sládek" userId="16b249ca13335d10" providerId="LiveId" clId="{0DAD0C98-CDE8-416A-8894-C9DEFA66BD13}" dt="2022-04-26T15:24:14.181" v="2745" actId="122"/>
        <pc:sldMkLst>
          <pc:docMk/>
          <pc:sldMk cId="2109970586" sldId="260"/>
        </pc:sldMkLst>
        <pc:spChg chg="mod">
          <ac:chgData name="Martin Sládek" userId="16b249ca13335d10" providerId="LiveId" clId="{0DAD0C98-CDE8-416A-8894-C9DEFA66BD13}" dt="2022-04-26T15:24:14.181" v="2745" actId="122"/>
          <ac:spMkLst>
            <pc:docMk/>
            <pc:sldMk cId="2109970586" sldId="260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19:39.021" v="2688" actId="20577"/>
          <ac:spMkLst>
            <pc:docMk/>
            <pc:sldMk cId="2109970586" sldId="260"/>
            <ac:spMk id="3" creationId="{2D11EBAF-A9BB-40E9-8684-25739590BFF2}"/>
          </ac:spMkLst>
        </pc:spChg>
      </pc:sldChg>
      <pc:sldChg chg="addSp delSp modSp add mod ord modAnim">
        <pc:chgData name="Martin Sládek" userId="16b249ca13335d10" providerId="LiveId" clId="{0DAD0C98-CDE8-416A-8894-C9DEFA66BD13}" dt="2022-04-26T15:23:39.308" v="2736" actId="122"/>
        <pc:sldMkLst>
          <pc:docMk/>
          <pc:sldMk cId="1354573340" sldId="261"/>
        </pc:sldMkLst>
        <pc:spChg chg="mod">
          <ac:chgData name="Martin Sládek" userId="16b249ca13335d10" providerId="LiveId" clId="{0DAD0C98-CDE8-416A-8894-C9DEFA66BD13}" dt="2022-04-26T15:23:39.308" v="2736" actId="122"/>
          <ac:spMkLst>
            <pc:docMk/>
            <pc:sldMk cId="1354573340" sldId="261"/>
            <ac:spMk id="2" creationId="{7BC6DEA6-68CA-49A9-BDF3-23F659E4734F}"/>
          </ac:spMkLst>
        </pc:spChg>
        <pc:spChg chg="del mod">
          <ac:chgData name="Martin Sládek" userId="16b249ca13335d10" providerId="LiveId" clId="{0DAD0C98-CDE8-416A-8894-C9DEFA66BD13}" dt="2022-04-26T14:11:29.840" v="2161"/>
          <ac:spMkLst>
            <pc:docMk/>
            <pc:sldMk cId="1354573340" sldId="261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4:11:52.698" v="2166" actId="1076"/>
          <ac:picMkLst>
            <pc:docMk/>
            <pc:sldMk cId="1354573340" sldId="261"/>
            <ac:picMk id="5" creationId="{14C148C3-27D2-4502-B36A-5B44B3C14326}"/>
          </ac:picMkLst>
        </pc:picChg>
      </pc:sldChg>
      <pc:sldChg chg="modSp add mod modAnim">
        <pc:chgData name="Martin Sládek" userId="16b249ca13335d10" providerId="LiveId" clId="{0DAD0C98-CDE8-416A-8894-C9DEFA66BD13}" dt="2022-04-26T15:27:25.274" v="2773" actId="20577"/>
        <pc:sldMkLst>
          <pc:docMk/>
          <pc:sldMk cId="1685150683" sldId="262"/>
        </pc:sldMkLst>
        <pc:spChg chg="mod">
          <ac:chgData name="Martin Sládek" userId="16b249ca13335d10" providerId="LiveId" clId="{0DAD0C98-CDE8-416A-8894-C9DEFA66BD13}" dt="2022-04-26T15:23:19.260" v="2728" actId="122"/>
          <ac:spMkLst>
            <pc:docMk/>
            <pc:sldMk cId="1685150683" sldId="262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27:25.274" v="2773" actId="20577"/>
          <ac:spMkLst>
            <pc:docMk/>
            <pc:sldMk cId="1685150683" sldId="262"/>
            <ac:spMk id="3" creationId="{2D11EBAF-A9BB-40E9-8684-25739590BFF2}"/>
          </ac:spMkLst>
        </pc:spChg>
      </pc:sldChg>
      <pc:sldChg chg="modSp add mod modAnim">
        <pc:chgData name="Martin Sládek" userId="16b249ca13335d10" providerId="LiveId" clId="{0DAD0C98-CDE8-416A-8894-C9DEFA66BD13}" dt="2022-04-26T15:23:11.630" v="2726" actId="122"/>
        <pc:sldMkLst>
          <pc:docMk/>
          <pc:sldMk cId="16724091" sldId="263"/>
        </pc:sldMkLst>
        <pc:spChg chg="mod">
          <ac:chgData name="Martin Sládek" userId="16b249ca13335d10" providerId="LiveId" clId="{0DAD0C98-CDE8-416A-8894-C9DEFA66BD13}" dt="2022-04-26T15:23:11.630" v="2726" actId="122"/>
          <ac:spMkLst>
            <pc:docMk/>
            <pc:sldMk cId="16724091" sldId="263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4:17:06.473" v="2239"/>
          <ac:spMkLst>
            <pc:docMk/>
            <pc:sldMk cId="16724091" sldId="263"/>
            <ac:spMk id="3" creationId="{2D11EBAF-A9BB-40E9-8684-25739590BFF2}"/>
          </ac:spMkLst>
        </pc:spChg>
      </pc:sldChg>
      <pc:sldChg chg="modSp add mod ord modAnim">
        <pc:chgData name="Martin Sládek" userId="16b249ca13335d10" providerId="LiveId" clId="{0DAD0C98-CDE8-416A-8894-C9DEFA66BD13}" dt="2022-04-26T15:23:15.164" v="2727" actId="122"/>
        <pc:sldMkLst>
          <pc:docMk/>
          <pc:sldMk cId="379758406" sldId="264"/>
        </pc:sldMkLst>
        <pc:spChg chg="mod">
          <ac:chgData name="Martin Sládek" userId="16b249ca13335d10" providerId="LiveId" clId="{0DAD0C98-CDE8-416A-8894-C9DEFA66BD13}" dt="2022-04-26T15:23:15.164" v="2727" actId="122"/>
          <ac:spMkLst>
            <pc:docMk/>
            <pc:sldMk cId="379758406" sldId="264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4:17:06.473" v="2239"/>
          <ac:spMkLst>
            <pc:docMk/>
            <pc:sldMk cId="379758406" sldId="264"/>
            <ac:spMk id="3" creationId="{2D11EBAF-A9BB-40E9-8684-25739590BFF2}"/>
          </ac:spMkLst>
        </pc:spChg>
      </pc:sldChg>
      <pc:sldChg chg="modSp add mod modAnim">
        <pc:chgData name="Martin Sládek" userId="16b249ca13335d10" providerId="LiveId" clId="{0DAD0C98-CDE8-416A-8894-C9DEFA66BD13}" dt="2022-04-26T15:23:04.414" v="2725" actId="122"/>
        <pc:sldMkLst>
          <pc:docMk/>
          <pc:sldMk cId="3017199234" sldId="265"/>
        </pc:sldMkLst>
        <pc:spChg chg="mod">
          <ac:chgData name="Martin Sládek" userId="16b249ca13335d10" providerId="LiveId" clId="{0DAD0C98-CDE8-416A-8894-C9DEFA66BD13}" dt="2022-04-26T15:23:04.414" v="2725" actId="122"/>
          <ac:spMkLst>
            <pc:docMk/>
            <pc:sldMk cId="3017199234" sldId="265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21:28.510" v="2691" actId="27636"/>
          <ac:spMkLst>
            <pc:docMk/>
            <pc:sldMk cId="3017199234" sldId="265"/>
            <ac:spMk id="3" creationId="{2D11EBAF-A9BB-40E9-8684-25739590BFF2}"/>
          </ac:spMkLst>
        </pc:spChg>
      </pc:sldChg>
      <pc:sldChg chg="add del">
        <pc:chgData name="Martin Sládek" userId="16b249ca13335d10" providerId="LiveId" clId="{0DAD0C98-CDE8-416A-8894-C9DEFA66BD13}" dt="2022-04-26T10:43:34.444" v="333" actId="47"/>
        <pc:sldMkLst>
          <pc:docMk/>
          <pc:sldMk cId="296678931" sldId="266"/>
        </pc:sldMkLst>
      </pc:sldChg>
      <pc:sldChg chg="addSp delSp modSp add mod modAnim">
        <pc:chgData name="Martin Sládek" userId="16b249ca13335d10" providerId="LiveId" clId="{0DAD0C98-CDE8-416A-8894-C9DEFA66BD13}" dt="2022-04-26T15:27:10.067" v="2772" actId="20577"/>
        <pc:sldMkLst>
          <pc:docMk/>
          <pc:sldMk cId="810282842" sldId="266"/>
        </pc:sldMkLst>
        <pc:spChg chg="mod">
          <ac:chgData name="Martin Sládek" userId="16b249ca13335d10" providerId="LiveId" clId="{0DAD0C98-CDE8-416A-8894-C9DEFA66BD13}" dt="2022-04-26T15:23:35.797" v="2735" actId="122"/>
          <ac:spMkLst>
            <pc:docMk/>
            <pc:sldMk cId="810282842" sldId="266"/>
            <ac:spMk id="2" creationId="{7BC6DEA6-68CA-49A9-BDF3-23F659E4734F}"/>
          </ac:spMkLst>
        </pc:spChg>
        <pc:spChg chg="mod">
          <ac:chgData name="Martin Sládek" userId="16b249ca13335d10" providerId="LiveId" clId="{0DAD0C98-CDE8-416A-8894-C9DEFA66BD13}" dt="2022-04-26T15:27:10.067" v="2772" actId="20577"/>
          <ac:spMkLst>
            <pc:docMk/>
            <pc:sldMk cId="810282842" sldId="266"/>
            <ac:spMk id="3" creationId="{2D11EBAF-A9BB-40E9-8684-25739590BFF2}"/>
          </ac:spMkLst>
        </pc:spChg>
        <pc:spChg chg="add del mod">
          <ac:chgData name="Martin Sládek" userId="16b249ca13335d10" providerId="LiveId" clId="{0DAD0C98-CDE8-416A-8894-C9DEFA66BD13}" dt="2022-04-26T11:10:03.679" v="1044" actId="478"/>
          <ac:spMkLst>
            <pc:docMk/>
            <pc:sldMk cId="810282842" sldId="266"/>
            <ac:spMk id="4" creationId="{9DAC14A3-3674-4203-AF5E-58D416F36C73}"/>
          </ac:spMkLst>
        </pc:spChg>
        <pc:picChg chg="add del mod">
          <ac:chgData name="Martin Sládek" userId="16b249ca13335d10" providerId="LiveId" clId="{0DAD0C98-CDE8-416A-8894-C9DEFA66BD13}" dt="2022-04-26T14:13:01.143" v="2174" actId="22"/>
          <ac:picMkLst>
            <pc:docMk/>
            <pc:sldMk cId="810282842" sldId="266"/>
            <ac:picMk id="6" creationId="{BBA5942E-CB2A-407E-B5B5-0CDBA95A906A}"/>
          </ac:picMkLst>
        </pc:picChg>
        <pc:picChg chg="add mod">
          <ac:chgData name="Martin Sládek" userId="16b249ca13335d10" providerId="LiveId" clId="{0DAD0C98-CDE8-416A-8894-C9DEFA66BD13}" dt="2022-04-26T14:13:47.721" v="2179" actId="1076"/>
          <ac:picMkLst>
            <pc:docMk/>
            <pc:sldMk cId="810282842" sldId="266"/>
            <ac:picMk id="8" creationId="{9C4A4214-C4C5-4B7B-A90F-837895842F2E}"/>
          </ac:picMkLst>
        </pc:picChg>
      </pc:sldChg>
      <pc:sldChg chg="add del">
        <pc:chgData name="Martin Sládek" userId="16b249ca13335d10" providerId="LiveId" clId="{0DAD0C98-CDE8-416A-8894-C9DEFA66BD13}" dt="2022-04-26T10:43:34.444" v="333" actId="47"/>
        <pc:sldMkLst>
          <pc:docMk/>
          <pc:sldMk cId="362248880" sldId="267"/>
        </pc:sldMkLst>
      </pc:sldChg>
      <pc:sldChg chg="addSp delSp modSp add mod">
        <pc:chgData name="Martin Sládek" userId="16b249ca13335d10" providerId="LiveId" clId="{0DAD0C98-CDE8-416A-8894-C9DEFA66BD13}" dt="2022-04-26T15:25:30.762" v="2753" actId="1076"/>
        <pc:sldMkLst>
          <pc:docMk/>
          <pc:sldMk cId="2518135284" sldId="267"/>
        </pc:sldMkLst>
        <pc:spChg chg="mod">
          <ac:chgData name="Martin Sládek" userId="16b249ca13335d10" providerId="LiveId" clId="{0DAD0C98-CDE8-416A-8894-C9DEFA66BD13}" dt="2022-04-26T15:24:06.838" v="2743" actId="122"/>
          <ac:spMkLst>
            <pc:docMk/>
            <pc:sldMk cId="2518135284" sldId="267"/>
            <ac:spMk id="2" creationId="{7BC6DEA6-68CA-49A9-BDF3-23F659E4734F}"/>
          </ac:spMkLst>
        </pc:spChg>
        <pc:spChg chg="del mod">
          <ac:chgData name="Martin Sládek" userId="16b249ca13335d10" providerId="LiveId" clId="{0DAD0C98-CDE8-416A-8894-C9DEFA66BD13}" dt="2022-04-26T14:08:13.623" v="2131"/>
          <ac:spMkLst>
            <pc:docMk/>
            <pc:sldMk cId="2518135284" sldId="267"/>
            <ac:spMk id="3" creationId="{2D11EBAF-A9BB-40E9-8684-25739590BFF2}"/>
          </ac:spMkLst>
        </pc:spChg>
        <pc:picChg chg="add del mod">
          <ac:chgData name="Martin Sládek" userId="16b249ca13335d10" providerId="LiveId" clId="{0DAD0C98-CDE8-416A-8894-C9DEFA66BD13}" dt="2022-04-26T14:07:24.020" v="2128" actId="478"/>
          <ac:picMkLst>
            <pc:docMk/>
            <pc:sldMk cId="2518135284" sldId="267"/>
            <ac:picMk id="5" creationId="{E821B6E0-ED33-446A-8882-FBB0DF508059}"/>
          </ac:picMkLst>
        </pc:picChg>
        <pc:picChg chg="add mod">
          <ac:chgData name="Martin Sládek" userId="16b249ca13335d10" providerId="LiveId" clId="{0DAD0C98-CDE8-416A-8894-C9DEFA66BD13}" dt="2022-04-26T15:25:30.762" v="2753" actId="1076"/>
          <ac:picMkLst>
            <pc:docMk/>
            <pc:sldMk cId="2518135284" sldId="267"/>
            <ac:picMk id="7" creationId="{FF7D017A-7DD9-4243-AFA4-35182047566F}"/>
          </ac:picMkLst>
        </pc:picChg>
      </pc:sldChg>
      <pc:sldChg chg="addSp delSp modSp add mod">
        <pc:chgData name="Martin Sládek" userId="16b249ca13335d10" providerId="LiveId" clId="{0DAD0C98-CDE8-416A-8894-C9DEFA66BD13}" dt="2022-04-26T15:25:08.416" v="2749" actId="1076"/>
        <pc:sldMkLst>
          <pc:docMk/>
          <pc:sldMk cId="273161670" sldId="268"/>
        </pc:sldMkLst>
        <pc:spChg chg="mod">
          <ac:chgData name="Martin Sládek" userId="16b249ca13335d10" providerId="LiveId" clId="{0DAD0C98-CDE8-416A-8894-C9DEFA66BD13}" dt="2022-04-26T15:24:04.013" v="2742" actId="122"/>
          <ac:spMkLst>
            <pc:docMk/>
            <pc:sldMk cId="273161670" sldId="268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7:19.543" v="2125"/>
          <ac:spMkLst>
            <pc:docMk/>
            <pc:sldMk cId="273161670" sldId="268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08.416" v="2749" actId="1076"/>
          <ac:picMkLst>
            <pc:docMk/>
            <pc:sldMk cId="273161670" sldId="268"/>
            <ac:picMk id="5" creationId="{A7E1BE31-CA99-4C11-838E-2582513E8C1F}"/>
          </ac:picMkLst>
        </pc:picChg>
      </pc:sldChg>
      <pc:sldChg chg="addSp delSp modSp add mod">
        <pc:chgData name="Martin Sládek" userId="16b249ca13335d10" providerId="LiveId" clId="{0DAD0C98-CDE8-416A-8894-C9DEFA66BD13}" dt="2022-04-26T15:25:23.386" v="2752" actId="1076"/>
        <pc:sldMkLst>
          <pc:docMk/>
          <pc:sldMk cId="512476862" sldId="269"/>
        </pc:sldMkLst>
        <pc:spChg chg="mod">
          <ac:chgData name="Martin Sládek" userId="16b249ca13335d10" providerId="LiveId" clId="{0DAD0C98-CDE8-416A-8894-C9DEFA66BD13}" dt="2022-04-26T15:23:59.731" v="2741" actId="122"/>
          <ac:spMkLst>
            <pc:docMk/>
            <pc:sldMk cId="512476862" sldId="269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8:22.005" v="2133"/>
          <ac:spMkLst>
            <pc:docMk/>
            <pc:sldMk cId="512476862" sldId="269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23.386" v="2752" actId="1076"/>
          <ac:picMkLst>
            <pc:docMk/>
            <pc:sldMk cId="512476862" sldId="269"/>
            <ac:picMk id="5" creationId="{73112F14-7A63-4E06-ACB8-D1D80FEF3523}"/>
          </ac:picMkLst>
        </pc:picChg>
      </pc:sldChg>
      <pc:sldChg chg="addSp delSp modSp add mod">
        <pc:chgData name="Martin Sládek" userId="16b249ca13335d10" providerId="LiveId" clId="{0DAD0C98-CDE8-416A-8894-C9DEFA66BD13}" dt="2022-04-26T15:25:37.198" v="2754" actId="1076"/>
        <pc:sldMkLst>
          <pc:docMk/>
          <pc:sldMk cId="1056735841" sldId="270"/>
        </pc:sldMkLst>
        <pc:spChg chg="mod">
          <ac:chgData name="Martin Sládek" userId="16b249ca13335d10" providerId="LiveId" clId="{0DAD0C98-CDE8-416A-8894-C9DEFA66BD13}" dt="2022-04-26T15:23:55.942" v="2740" actId="122"/>
          <ac:spMkLst>
            <pc:docMk/>
            <pc:sldMk cId="1056735841" sldId="270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8:31.580" v="2136"/>
          <ac:spMkLst>
            <pc:docMk/>
            <pc:sldMk cId="1056735841" sldId="270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37.198" v="2754" actId="1076"/>
          <ac:picMkLst>
            <pc:docMk/>
            <pc:sldMk cId="1056735841" sldId="270"/>
            <ac:picMk id="5" creationId="{A431F414-472A-4A04-A759-9A0BDB1ED29C}"/>
          </ac:picMkLst>
        </pc:picChg>
      </pc:sldChg>
      <pc:sldChg chg="addSp delSp modSp add mod">
        <pc:chgData name="Martin Sládek" userId="16b249ca13335d10" providerId="LiveId" clId="{0DAD0C98-CDE8-416A-8894-C9DEFA66BD13}" dt="2022-04-26T15:25:43.535" v="2755" actId="1076"/>
        <pc:sldMkLst>
          <pc:docMk/>
          <pc:sldMk cId="473972993" sldId="271"/>
        </pc:sldMkLst>
        <pc:spChg chg="mod">
          <ac:chgData name="Martin Sládek" userId="16b249ca13335d10" providerId="LiveId" clId="{0DAD0C98-CDE8-416A-8894-C9DEFA66BD13}" dt="2022-04-26T15:23:51.700" v="2739" actId="122"/>
          <ac:spMkLst>
            <pc:docMk/>
            <pc:sldMk cId="473972993" sldId="271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8:44.001" v="2138"/>
          <ac:spMkLst>
            <pc:docMk/>
            <pc:sldMk cId="473972993" sldId="271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43.535" v="2755" actId="1076"/>
          <ac:picMkLst>
            <pc:docMk/>
            <pc:sldMk cId="473972993" sldId="271"/>
            <ac:picMk id="5" creationId="{92950440-66FC-4C92-9847-26B20FE9DA33}"/>
          </ac:picMkLst>
        </pc:picChg>
      </pc:sldChg>
      <pc:sldChg chg="addSp delSp modSp add mod">
        <pc:chgData name="Martin Sládek" userId="16b249ca13335d10" providerId="LiveId" clId="{0DAD0C98-CDE8-416A-8894-C9DEFA66BD13}" dt="2022-04-26T15:25:47.931" v="2756" actId="1076"/>
        <pc:sldMkLst>
          <pc:docMk/>
          <pc:sldMk cId="504084977" sldId="272"/>
        </pc:sldMkLst>
        <pc:spChg chg="mod">
          <ac:chgData name="Martin Sládek" userId="16b249ca13335d10" providerId="LiveId" clId="{0DAD0C98-CDE8-416A-8894-C9DEFA66BD13}" dt="2022-04-26T15:23:47.262" v="2738" actId="122"/>
          <ac:spMkLst>
            <pc:docMk/>
            <pc:sldMk cId="504084977" sldId="272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8:57.687" v="2140"/>
          <ac:spMkLst>
            <pc:docMk/>
            <pc:sldMk cId="504084977" sldId="272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47.931" v="2756" actId="1076"/>
          <ac:picMkLst>
            <pc:docMk/>
            <pc:sldMk cId="504084977" sldId="272"/>
            <ac:picMk id="5" creationId="{CD340072-32F2-49BE-8D2E-F5ACC8BEA8D0}"/>
          </ac:picMkLst>
        </pc:picChg>
      </pc:sldChg>
      <pc:sldChg chg="addSp delSp modSp add mod">
        <pc:chgData name="Martin Sládek" userId="16b249ca13335d10" providerId="LiveId" clId="{0DAD0C98-CDE8-416A-8894-C9DEFA66BD13}" dt="2022-04-26T15:25:53.438" v="2757" actId="1076"/>
        <pc:sldMkLst>
          <pc:docMk/>
          <pc:sldMk cId="1321771102" sldId="273"/>
        </pc:sldMkLst>
        <pc:spChg chg="mod">
          <ac:chgData name="Martin Sládek" userId="16b249ca13335d10" providerId="LiveId" clId="{0DAD0C98-CDE8-416A-8894-C9DEFA66BD13}" dt="2022-04-26T15:23:43.037" v="2737" actId="122"/>
          <ac:spMkLst>
            <pc:docMk/>
            <pc:sldMk cId="1321771102" sldId="273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09:05.409" v="2142"/>
          <ac:spMkLst>
            <pc:docMk/>
            <pc:sldMk cId="1321771102" sldId="273"/>
            <ac:spMk id="3" creationId="{2D11EBAF-A9BB-40E9-8684-25739590BFF2}"/>
          </ac:spMkLst>
        </pc:spChg>
        <pc:picChg chg="add mod">
          <ac:chgData name="Martin Sládek" userId="16b249ca13335d10" providerId="LiveId" clId="{0DAD0C98-CDE8-416A-8894-C9DEFA66BD13}" dt="2022-04-26T15:25:53.438" v="2757" actId="1076"/>
          <ac:picMkLst>
            <pc:docMk/>
            <pc:sldMk cId="1321771102" sldId="273"/>
            <ac:picMk id="5" creationId="{5C641617-516A-4F80-A147-7C495A544E69}"/>
          </ac:picMkLst>
        </pc:picChg>
      </pc:sldChg>
      <pc:sldChg chg="addSp delSp modSp add del mod setBg delDesignElem">
        <pc:chgData name="Martin Sládek" userId="16b249ca13335d10" providerId="LiveId" clId="{0DAD0C98-CDE8-416A-8894-C9DEFA66BD13}" dt="2022-04-26T14:17:53.306" v="2240" actId="47"/>
        <pc:sldMkLst>
          <pc:docMk/>
          <pc:sldMk cId="1440464695" sldId="274"/>
        </pc:sldMkLst>
        <pc:spChg chg="mod">
          <ac:chgData name="Martin Sládek" userId="16b249ca13335d10" providerId="LiveId" clId="{0DAD0C98-CDE8-416A-8894-C9DEFA66BD13}" dt="2022-04-26T14:16:03.004" v="2194" actId="26606"/>
          <ac:spMkLst>
            <pc:docMk/>
            <pc:sldMk cId="1440464695" sldId="274"/>
            <ac:spMk id="2" creationId="{7BC6DEA6-68CA-49A9-BDF3-23F659E4734F}"/>
          </ac:spMkLst>
        </pc:spChg>
        <pc:spChg chg="del mod">
          <ac:chgData name="Martin Sládek" userId="16b249ca13335d10" providerId="LiveId" clId="{0DAD0C98-CDE8-416A-8894-C9DEFA66BD13}" dt="2022-04-26T14:14:58.282" v="2182" actId="22"/>
          <ac:spMkLst>
            <pc:docMk/>
            <pc:sldMk cId="1440464695" sldId="274"/>
            <ac:spMk id="3" creationId="{2D11EBAF-A9BB-40E9-8684-25739590BFF2}"/>
          </ac:spMkLst>
        </pc:spChg>
        <pc:spChg chg="add del">
          <ac:chgData name="Martin Sládek" userId="16b249ca13335d10" providerId="LiveId" clId="{0DAD0C98-CDE8-416A-8894-C9DEFA66BD13}" dt="2022-04-26T14:17:02.702" v="2238"/>
          <ac:spMkLst>
            <pc:docMk/>
            <pc:sldMk cId="1440464695" sldId="274"/>
            <ac:spMk id="10" creationId="{D87AB319-64C0-4E2D-B1CD-0A970301BEEA}"/>
          </ac:spMkLst>
        </pc:spChg>
        <pc:spChg chg="add del">
          <ac:chgData name="Martin Sládek" userId="16b249ca13335d10" providerId="LiveId" clId="{0DAD0C98-CDE8-416A-8894-C9DEFA66BD13}" dt="2022-04-26T14:17:02.702" v="2238"/>
          <ac:spMkLst>
            <pc:docMk/>
            <pc:sldMk cId="1440464695" sldId="274"/>
            <ac:spMk id="12" creationId="{EDAFA9A5-03CC-4F94-B964-70682CDB0B16}"/>
          </ac:spMkLst>
        </pc:spChg>
        <pc:spChg chg="add del">
          <ac:chgData name="Martin Sládek" userId="16b249ca13335d10" providerId="LiveId" clId="{0DAD0C98-CDE8-416A-8894-C9DEFA66BD13}" dt="2022-04-26T14:17:02.702" v="2238"/>
          <ac:spMkLst>
            <pc:docMk/>
            <pc:sldMk cId="1440464695" sldId="274"/>
            <ac:spMk id="14" creationId="{73B36B60-731F-409B-A240-BBF521AB746D}"/>
          </ac:spMkLst>
        </pc:spChg>
        <pc:spChg chg="add del">
          <ac:chgData name="Martin Sládek" userId="16b249ca13335d10" providerId="LiveId" clId="{0DAD0C98-CDE8-416A-8894-C9DEFA66BD13}" dt="2022-04-26T14:15:44.210" v="2188" actId="26606"/>
          <ac:spMkLst>
            <pc:docMk/>
            <pc:sldMk cId="1440464695" sldId="274"/>
            <ac:spMk id="18" creationId="{55BEC21B-498B-A26E-9D90-FC8092F79C1E}"/>
          </ac:spMkLst>
        </pc:spChg>
        <pc:spChg chg="add del">
          <ac:chgData name="Martin Sládek" userId="16b249ca13335d10" providerId="LiveId" clId="{0DAD0C98-CDE8-416A-8894-C9DEFA66BD13}" dt="2022-04-26T14:15:55.474" v="2190" actId="26606"/>
          <ac:spMkLst>
            <pc:docMk/>
            <pc:sldMk cId="1440464695" sldId="274"/>
            <ac:spMk id="19" creationId="{D87AB319-64C0-4E2D-B1CD-0A970301BEEA}"/>
          </ac:spMkLst>
        </pc:spChg>
        <pc:spChg chg="add del">
          <ac:chgData name="Martin Sládek" userId="16b249ca13335d10" providerId="LiveId" clId="{0DAD0C98-CDE8-416A-8894-C9DEFA66BD13}" dt="2022-04-26T14:15:44.210" v="2188" actId="26606"/>
          <ac:spMkLst>
            <pc:docMk/>
            <pc:sldMk cId="1440464695" sldId="274"/>
            <ac:spMk id="21" creationId="{D6EA1A26-163F-4F15-91F4-F2C51AC9C106}"/>
          </ac:spMkLst>
        </pc:spChg>
        <pc:spChg chg="add del">
          <ac:chgData name="Martin Sládek" userId="16b249ca13335d10" providerId="LiveId" clId="{0DAD0C98-CDE8-416A-8894-C9DEFA66BD13}" dt="2022-04-26T14:15:55.474" v="2190" actId="26606"/>
          <ac:spMkLst>
            <pc:docMk/>
            <pc:sldMk cId="1440464695" sldId="274"/>
            <ac:spMk id="23" creationId="{73B36B60-731F-409B-A240-BBF521AB746D}"/>
          </ac:spMkLst>
        </pc:spChg>
        <pc:spChg chg="add del">
          <ac:chgData name="Martin Sládek" userId="16b249ca13335d10" providerId="LiveId" clId="{0DAD0C98-CDE8-416A-8894-C9DEFA66BD13}" dt="2022-04-26T14:15:55.474" v="2190" actId="26606"/>
          <ac:spMkLst>
            <pc:docMk/>
            <pc:sldMk cId="1440464695" sldId="274"/>
            <ac:spMk id="24" creationId="{EDAFA9A5-03CC-4F94-B964-70682CDB0B16}"/>
          </ac:spMkLst>
        </pc:spChg>
        <pc:spChg chg="add del">
          <ac:chgData name="Martin Sládek" userId="16b249ca13335d10" providerId="LiveId" clId="{0DAD0C98-CDE8-416A-8894-C9DEFA66BD13}" dt="2022-04-26T14:16:03.004" v="2194" actId="26606"/>
          <ac:spMkLst>
            <pc:docMk/>
            <pc:sldMk cId="1440464695" sldId="274"/>
            <ac:spMk id="26" creationId="{D6EA1A26-163F-4F15-91F4-F2C51AC9C106}"/>
          </ac:spMkLst>
        </pc:spChg>
        <pc:spChg chg="add del">
          <ac:chgData name="Martin Sládek" userId="16b249ca13335d10" providerId="LiveId" clId="{0DAD0C98-CDE8-416A-8894-C9DEFA66BD13}" dt="2022-04-26T14:16:03.004" v="2194" actId="26606"/>
          <ac:spMkLst>
            <pc:docMk/>
            <pc:sldMk cId="1440464695" sldId="274"/>
            <ac:spMk id="27" creationId="{55BEC21B-498B-A26E-9D90-FC8092F79C1E}"/>
          </ac:spMkLst>
        </pc:spChg>
        <pc:picChg chg="add mod ord">
          <ac:chgData name="Martin Sládek" userId="16b249ca13335d10" providerId="LiveId" clId="{0DAD0C98-CDE8-416A-8894-C9DEFA66BD13}" dt="2022-04-26T14:16:03.004" v="2194" actId="26606"/>
          <ac:picMkLst>
            <pc:docMk/>
            <pc:sldMk cId="1440464695" sldId="274"/>
            <ac:picMk id="5" creationId="{4176D5EB-A57B-4D02-A2AD-71510DE015D8}"/>
          </ac:picMkLst>
        </pc:picChg>
      </pc:sldChg>
      <pc:sldChg chg="add del">
        <pc:chgData name="Martin Sládek" userId="16b249ca13335d10" providerId="LiveId" clId="{0DAD0C98-CDE8-416A-8894-C9DEFA66BD13}" dt="2022-04-26T14:11:07.397" v="2159" actId="47"/>
        <pc:sldMkLst>
          <pc:docMk/>
          <pc:sldMk cId="1687423962" sldId="274"/>
        </pc:sldMkLst>
      </pc:sldChg>
      <pc:sldChg chg="addSp delSp modSp add mod setBg">
        <pc:chgData name="Martin Sládek" userId="16b249ca13335d10" providerId="LiveId" clId="{0DAD0C98-CDE8-416A-8894-C9DEFA66BD13}" dt="2022-04-26T14:18:31.152" v="2249" actId="1076"/>
        <pc:sldMkLst>
          <pc:docMk/>
          <pc:sldMk cId="3099160307" sldId="274"/>
        </pc:sldMkLst>
        <pc:spChg chg="mod">
          <ac:chgData name="Martin Sládek" userId="16b249ca13335d10" providerId="LiveId" clId="{0DAD0C98-CDE8-416A-8894-C9DEFA66BD13}" dt="2022-04-26T14:18:01.311" v="2242" actId="26606"/>
          <ac:spMkLst>
            <pc:docMk/>
            <pc:sldMk cId="3099160307" sldId="274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18:01.311" v="2242" actId="26606"/>
          <ac:spMkLst>
            <pc:docMk/>
            <pc:sldMk cId="3099160307" sldId="274"/>
            <ac:spMk id="3" creationId="{2D11EBAF-A9BB-40E9-8684-25739590BFF2}"/>
          </ac:spMkLst>
        </pc:spChg>
        <pc:spChg chg="add del mod">
          <ac:chgData name="Martin Sládek" userId="16b249ca13335d10" providerId="LiveId" clId="{0DAD0C98-CDE8-416A-8894-C9DEFA66BD13}" dt="2022-04-26T14:18:10.403" v="2245" actId="478"/>
          <ac:spMkLst>
            <pc:docMk/>
            <pc:sldMk cId="3099160307" sldId="274"/>
            <ac:spMk id="6" creationId="{6DEEA289-6D2D-47D3-B2F3-81024CB814BC}"/>
          </ac:spMkLst>
        </pc:spChg>
        <pc:spChg chg="add">
          <ac:chgData name="Martin Sládek" userId="16b249ca13335d10" providerId="LiveId" clId="{0DAD0C98-CDE8-416A-8894-C9DEFA66BD13}" dt="2022-04-26T14:18:01.311" v="2242" actId="26606"/>
          <ac:spMkLst>
            <pc:docMk/>
            <pc:sldMk cId="3099160307" sldId="274"/>
            <ac:spMk id="9" creationId="{8E7CFAA6-1DBB-43B0-BD82-2FB83CF4E4A4}"/>
          </ac:spMkLst>
        </pc:spChg>
        <pc:graphicFrameChg chg="add del mod">
          <ac:chgData name="Martin Sládek" userId="16b249ca13335d10" providerId="LiveId" clId="{0DAD0C98-CDE8-416A-8894-C9DEFA66BD13}" dt="2022-04-26T14:18:06.607" v="2244" actId="478"/>
          <ac:graphicFrameMkLst>
            <pc:docMk/>
            <pc:sldMk cId="3099160307" sldId="274"/>
            <ac:graphicFrameMk id="5" creationId="{E12DB432-4033-4375-70F8-344910694DE7}"/>
          </ac:graphicFrameMkLst>
        </pc:graphicFrameChg>
        <pc:picChg chg="add mod">
          <ac:chgData name="Martin Sládek" userId="16b249ca13335d10" providerId="LiveId" clId="{0DAD0C98-CDE8-416A-8894-C9DEFA66BD13}" dt="2022-04-26T14:18:31.152" v="2249" actId="1076"/>
          <ac:picMkLst>
            <pc:docMk/>
            <pc:sldMk cId="3099160307" sldId="274"/>
            <ac:picMk id="8" creationId="{B20265A7-4294-489C-9E2C-0B11947A55A3}"/>
          </ac:picMkLst>
        </pc:picChg>
      </pc:sldChg>
      <pc:sldChg chg="addSp delSp modSp add mod">
        <pc:chgData name="Martin Sládek" userId="16b249ca13335d10" providerId="LiveId" clId="{0DAD0C98-CDE8-416A-8894-C9DEFA66BD13}" dt="2022-04-26T14:47:30.133" v="2420" actId="20577"/>
        <pc:sldMkLst>
          <pc:docMk/>
          <pc:sldMk cId="2846560720" sldId="275"/>
        </pc:sldMkLst>
        <pc:spChg chg="mod">
          <ac:chgData name="Martin Sládek" userId="16b249ca13335d10" providerId="LiveId" clId="{0DAD0C98-CDE8-416A-8894-C9DEFA66BD13}" dt="2022-04-26T14:47:30.133" v="2420" actId="20577"/>
          <ac:spMkLst>
            <pc:docMk/>
            <pc:sldMk cId="2846560720" sldId="275"/>
            <ac:spMk id="2" creationId="{7BC6DEA6-68CA-49A9-BDF3-23F659E4734F}"/>
          </ac:spMkLst>
        </pc:spChg>
        <pc:spChg chg="del mod">
          <ac:chgData name="Martin Sládek" userId="16b249ca13335d10" providerId="LiveId" clId="{0DAD0C98-CDE8-416A-8894-C9DEFA66BD13}" dt="2022-04-26T14:28:07.914" v="2300" actId="22"/>
          <ac:spMkLst>
            <pc:docMk/>
            <pc:sldMk cId="2846560720" sldId="275"/>
            <ac:spMk id="3" creationId="{2D11EBAF-A9BB-40E9-8684-25739590BFF2}"/>
          </ac:spMkLst>
        </pc:spChg>
        <pc:picChg chg="add mod ord">
          <ac:chgData name="Martin Sládek" userId="16b249ca13335d10" providerId="LiveId" clId="{0DAD0C98-CDE8-416A-8894-C9DEFA66BD13}" dt="2022-04-26T14:28:26.107" v="2303" actId="1076"/>
          <ac:picMkLst>
            <pc:docMk/>
            <pc:sldMk cId="2846560720" sldId="275"/>
            <ac:picMk id="5" creationId="{DFC5E078-4A40-497A-9F34-4806272F2F48}"/>
          </ac:picMkLst>
        </pc:picChg>
      </pc:sldChg>
      <pc:sldChg chg="addSp delSp modSp add mod">
        <pc:chgData name="Martin Sládek" userId="16b249ca13335d10" providerId="LiveId" clId="{0DAD0C98-CDE8-416A-8894-C9DEFA66BD13}" dt="2022-04-26T14:47:56.187" v="2427" actId="20577"/>
        <pc:sldMkLst>
          <pc:docMk/>
          <pc:sldMk cId="1560894166" sldId="276"/>
        </pc:sldMkLst>
        <pc:spChg chg="mod">
          <ac:chgData name="Martin Sládek" userId="16b249ca13335d10" providerId="LiveId" clId="{0DAD0C98-CDE8-416A-8894-C9DEFA66BD13}" dt="2022-04-26T14:47:56.187" v="2427" actId="20577"/>
          <ac:spMkLst>
            <pc:docMk/>
            <pc:sldMk cId="1560894166" sldId="276"/>
            <ac:spMk id="2" creationId="{7BC6DEA6-68CA-49A9-BDF3-23F659E4734F}"/>
          </ac:spMkLst>
        </pc:spChg>
        <pc:spChg chg="add mod">
          <ac:chgData name="Martin Sládek" userId="16b249ca13335d10" providerId="LiveId" clId="{0DAD0C98-CDE8-416A-8894-C9DEFA66BD13}" dt="2022-04-26T14:31:13.025" v="2305" actId="478"/>
          <ac:spMkLst>
            <pc:docMk/>
            <pc:sldMk cId="1560894166" sldId="276"/>
            <ac:spMk id="4" creationId="{7DDA3033-9D01-4ABC-A881-B289B5E4DDC3}"/>
          </ac:spMkLst>
        </pc:spChg>
        <pc:picChg chg="del">
          <ac:chgData name="Martin Sládek" userId="16b249ca13335d10" providerId="LiveId" clId="{0DAD0C98-CDE8-416A-8894-C9DEFA66BD13}" dt="2022-04-26T14:31:13.025" v="2305" actId="478"/>
          <ac:picMkLst>
            <pc:docMk/>
            <pc:sldMk cId="1560894166" sldId="276"/>
            <ac:picMk id="5" creationId="{DFC5E078-4A40-497A-9F34-4806272F2F48}"/>
          </ac:picMkLst>
        </pc:picChg>
        <pc:picChg chg="add del mod">
          <ac:chgData name="Martin Sládek" userId="16b249ca13335d10" providerId="LiveId" clId="{0DAD0C98-CDE8-416A-8894-C9DEFA66BD13}" dt="2022-04-26T14:31:38.351" v="2309" actId="478"/>
          <ac:picMkLst>
            <pc:docMk/>
            <pc:sldMk cId="1560894166" sldId="276"/>
            <ac:picMk id="7" creationId="{EA7E9998-D091-4DB5-ACB5-4DA3BB449D3B}"/>
          </ac:picMkLst>
        </pc:picChg>
        <pc:picChg chg="add mod">
          <ac:chgData name="Martin Sládek" userId="16b249ca13335d10" providerId="LiveId" clId="{0DAD0C98-CDE8-416A-8894-C9DEFA66BD13}" dt="2022-04-26T14:32:18.304" v="2312" actId="1076"/>
          <ac:picMkLst>
            <pc:docMk/>
            <pc:sldMk cId="1560894166" sldId="276"/>
            <ac:picMk id="9" creationId="{13C11092-149F-445C-A9F3-C9D4A8091AD0}"/>
          </ac:picMkLst>
        </pc:picChg>
      </pc:sldChg>
      <pc:sldChg chg="addSp delSp modSp add mod setBg">
        <pc:chgData name="Martin Sládek" userId="16b249ca13335d10" providerId="LiveId" clId="{0DAD0C98-CDE8-416A-8894-C9DEFA66BD13}" dt="2022-04-26T15:01:00.159" v="2565" actId="122"/>
        <pc:sldMkLst>
          <pc:docMk/>
          <pc:sldMk cId="3149228655" sldId="277"/>
        </pc:sldMkLst>
        <pc:spChg chg="mod">
          <ac:chgData name="Martin Sládek" userId="16b249ca13335d10" providerId="LiveId" clId="{0DAD0C98-CDE8-416A-8894-C9DEFA66BD13}" dt="2022-04-26T15:01:00.159" v="2565" actId="122"/>
          <ac:spMkLst>
            <pc:docMk/>
            <pc:sldMk cId="3149228655" sldId="277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4:35:10.247" v="2355" actId="22"/>
          <ac:spMkLst>
            <pc:docMk/>
            <pc:sldMk cId="3149228655" sldId="277"/>
            <ac:spMk id="4" creationId="{7DDA3033-9D01-4ABC-A881-B289B5E4DDC3}"/>
          </ac:spMkLst>
        </pc:spChg>
        <pc:spChg chg="add del">
          <ac:chgData name="Martin Sládek" userId="16b249ca13335d10" providerId="LiveId" clId="{0DAD0C98-CDE8-416A-8894-C9DEFA66BD13}" dt="2022-04-26T14:45:47.171" v="2388" actId="26606"/>
          <ac:spMkLst>
            <pc:docMk/>
            <pc:sldMk cId="3149228655" sldId="277"/>
            <ac:spMk id="7" creationId="{DBD0D6BD-045B-F26D-4EDA-9AE9068F618B}"/>
          </ac:spMkLst>
        </pc:spChg>
        <pc:spChg chg="add del">
          <ac:chgData name="Martin Sládek" userId="16b249ca13335d10" providerId="LiveId" clId="{0DAD0C98-CDE8-416A-8894-C9DEFA66BD13}" dt="2022-04-26T14:46:08.099" v="2390" actId="26606"/>
          <ac:spMkLst>
            <pc:docMk/>
            <pc:sldMk cId="3149228655" sldId="277"/>
            <ac:spMk id="10" creationId="{D87AB319-64C0-4E2D-B1CD-0A970301BEEA}"/>
          </ac:spMkLst>
        </pc:spChg>
        <pc:spChg chg="add del">
          <ac:chgData name="Martin Sládek" userId="16b249ca13335d10" providerId="LiveId" clId="{0DAD0C98-CDE8-416A-8894-C9DEFA66BD13}" dt="2022-04-26T14:45:47.171" v="2388" actId="26606"/>
          <ac:spMkLst>
            <pc:docMk/>
            <pc:sldMk cId="3149228655" sldId="277"/>
            <ac:spMk id="12" creationId="{D6EA1A26-163F-4F15-91F4-F2C51AC9C106}"/>
          </ac:spMkLst>
        </pc:spChg>
        <pc:spChg chg="add del">
          <ac:chgData name="Martin Sládek" userId="16b249ca13335d10" providerId="LiveId" clId="{0DAD0C98-CDE8-416A-8894-C9DEFA66BD13}" dt="2022-04-26T14:46:08.099" v="2390" actId="26606"/>
          <ac:spMkLst>
            <pc:docMk/>
            <pc:sldMk cId="3149228655" sldId="277"/>
            <ac:spMk id="14" creationId="{472BC85F-BF83-4D6D-A1BC-8EE5822F0804}"/>
          </ac:spMkLst>
        </pc:spChg>
        <pc:spChg chg="add del">
          <ac:chgData name="Martin Sládek" userId="16b249ca13335d10" providerId="LiveId" clId="{0DAD0C98-CDE8-416A-8894-C9DEFA66BD13}" dt="2022-04-26T14:46:08.099" v="2390" actId="26606"/>
          <ac:spMkLst>
            <pc:docMk/>
            <pc:sldMk cId="3149228655" sldId="277"/>
            <ac:spMk id="15" creationId="{CC4A892D-088E-4414-965D-1F8C4212F602}"/>
          </ac:spMkLst>
        </pc:spChg>
        <pc:picChg chg="add mod ord">
          <ac:chgData name="Martin Sládek" userId="16b249ca13335d10" providerId="LiveId" clId="{0DAD0C98-CDE8-416A-8894-C9DEFA66BD13}" dt="2022-04-26T14:46:08.099" v="2390" actId="26606"/>
          <ac:picMkLst>
            <pc:docMk/>
            <pc:sldMk cId="3149228655" sldId="277"/>
            <ac:picMk id="5" creationId="{C511E951-A931-492A-9829-67EBC42B613B}"/>
          </ac:picMkLst>
        </pc:picChg>
        <pc:picChg chg="del">
          <ac:chgData name="Martin Sládek" userId="16b249ca13335d10" providerId="LiveId" clId="{0DAD0C98-CDE8-416A-8894-C9DEFA66BD13}" dt="2022-04-26T14:33:13.146" v="2339" actId="478"/>
          <ac:picMkLst>
            <pc:docMk/>
            <pc:sldMk cId="3149228655" sldId="277"/>
            <ac:picMk id="9" creationId="{13C11092-149F-445C-A9F3-C9D4A8091AD0}"/>
          </ac:picMkLst>
        </pc:picChg>
      </pc:sldChg>
      <pc:sldChg chg="addSp delSp modSp add mod setBg">
        <pc:chgData name="Martin Sládek" userId="16b249ca13335d10" providerId="LiveId" clId="{0DAD0C98-CDE8-416A-8894-C9DEFA66BD13}" dt="2022-04-26T15:00:56.360" v="2564" actId="122"/>
        <pc:sldMkLst>
          <pc:docMk/>
          <pc:sldMk cId="1389706674" sldId="278"/>
        </pc:sldMkLst>
        <pc:spChg chg="mod">
          <ac:chgData name="Martin Sládek" userId="16b249ca13335d10" providerId="LiveId" clId="{0DAD0C98-CDE8-416A-8894-C9DEFA66BD13}" dt="2022-04-26T15:00:56.360" v="2564" actId="122"/>
          <ac:spMkLst>
            <pc:docMk/>
            <pc:sldMk cId="1389706674" sldId="278"/>
            <ac:spMk id="2" creationId="{7BC6DEA6-68CA-49A9-BDF3-23F659E4734F}"/>
          </ac:spMkLst>
        </pc:spChg>
        <pc:spChg chg="add mod ord">
          <ac:chgData name="Martin Sládek" userId="16b249ca13335d10" providerId="LiveId" clId="{0DAD0C98-CDE8-416A-8894-C9DEFA66BD13}" dt="2022-04-26T14:46:20.320" v="2391" actId="26606"/>
          <ac:spMkLst>
            <pc:docMk/>
            <pc:sldMk cId="1389706674" sldId="278"/>
            <ac:spMk id="4" creationId="{CCDE7365-D238-4DD3-A206-22363A2F35A1}"/>
          </ac:spMkLst>
        </pc:spChg>
        <pc:spChg chg="add del">
          <ac:chgData name="Martin Sládek" userId="16b249ca13335d10" providerId="LiveId" clId="{0DAD0C98-CDE8-416A-8894-C9DEFA66BD13}" dt="2022-04-26T14:46:20.320" v="2391" actId="26606"/>
          <ac:spMkLst>
            <pc:docMk/>
            <pc:sldMk cId="1389706674" sldId="278"/>
            <ac:spMk id="12" creationId="{D6EA1A26-163F-4F15-91F4-F2C51AC9C106}"/>
          </ac:spMkLst>
        </pc:spChg>
        <pc:picChg chg="del">
          <ac:chgData name="Martin Sládek" userId="16b249ca13335d10" providerId="LiveId" clId="{0DAD0C98-CDE8-416A-8894-C9DEFA66BD13}" dt="2022-04-26T14:35:44.454" v="2365" actId="478"/>
          <ac:picMkLst>
            <pc:docMk/>
            <pc:sldMk cId="1389706674" sldId="278"/>
            <ac:picMk id="5" creationId="{C511E951-A931-492A-9829-67EBC42B613B}"/>
          </ac:picMkLst>
        </pc:picChg>
        <pc:picChg chg="add mod">
          <ac:chgData name="Martin Sládek" userId="16b249ca13335d10" providerId="LiveId" clId="{0DAD0C98-CDE8-416A-8894-C9DEFA66BD13}" dt="2022-04-26T14:46:36.869" v="2393" actId="1076"/>
          <ac:picMkLst>
            <pc:docMk/>
            <pc:sldMk cId="1389706674" sldId="278"/>
            <ac:picMk id="7" creationId="{91A1641C-7D48-40C8-9308-ECA23CCA2E3D}"/>
          </ac:picMkLst>
        </pc:picChg>
      </pc:sldChg>
      <pc:sldChg chg="addSp delSp modSp add mod">
        <pc:chgData name="Martin Sládek" userId="16b249ca13335d10" providerId="LiveId" clId="{0DAD0C98-CDE8-416A-8894-C9DEFA66BD13}" dt="2022-04-26T15:00:52.323" v="2563" actId="122"/>
        <pc:sldMkLst>
          <pc:docMk/>
          <pc:sldMk cId="314318379" sldId="279"/>
        </pc:sldMkLst>
        <pc:spChg chg="mod">
          <ac:chgData name="Martin Sládek" userId="16b249ca13335d10" providerId="LiveId" clId="{0DAD0C98-CDE8-416A-8894-C9DEFA66BD13}" dt="2022-04-26T15:00:52.323" v="2563" actId="122"/>
          <ac:spMkLst>
            <pc:docMk/>
            <pc:sldMk cId="314318379" sldId="279"/>
            <ac:spMk id="2" creationId="{7BC6DEA6-68CA-49A9-BDF3-23F659E4734F}"/>
          </ac:spMkLst>
        </pc:spChg>
        <pc:picChg chg="add mod">
          <ac:chgData name="Martin Sládek" userId="16b249ca13335d10" providerId="LiveId" clId="{0DAD0C98-CDE8-416A-8894-C9DEFA66BD13}" dt="2022-04-26T14:50:07.025" v="2497" actId="1076"/>
          <ac:picMkLst>
            <pc:docMk/>
            <pc:sldMk cId="314318379" sldId="279"/>
            <ac:picMk id="5" creationId="{18EE94FA-283D-4017-BD43-C867E78F9A8E}"/>
          </ac:picMkLst>
        </pc:picChg>
        <pc:picChg chg="del">
          <ac:chgData name="Martin Sládek" userId="16b249ca13335d10" providerId="LiveId" clId="{0DAD0C98-CDE8-416A-8894-C9DEFA66BD13}" dt="2022-04-26T14:48:35.194" v="2493" actId="478"/>
          <ac:picMkLst>
            <pc:docMk/>
            <pc:sldMk cId="314318379" sldId="279"/>
            <ac:picMk id="7" creationId="{91A1641C-7D48-40C8-9308-ECA23CCA2E3D}"/>
          </ac:picMkLst>
        </pc:picChg>
      </pc:sldChg>
      <pc:sldChg chg="addSp delSp add del setBg delDesignElem">
        <pc:chgData name="Martin Sládek" userId="16b249ca13335d10" providerId="LiveId" clId="{0DAD0C98-CDE8-416A-8894-C9DEFA66BD13}" dt="2022-04-26T14:45:27.409" v="2386"/>
        <pc:sldMkLst>
          <pc:docMk/>
          <pc:sldMk cId="1226646339" sldId="279"/>
        </pc:sldMkLst>
        <pc:spChg chg="add del">
          <ac:chgData name="Martin Sládek" userId="16b249ca13335d10" providerId="LiveId" clId="{0DAD0C98-CDE8-416A-8894-C9DEFA66BD13}" dt="2022-04-26T14:45:27.409" v="2386"/>
          <ac:spMkLst>
            <pc:docMk/>
            <pc:sldMk cId="1226646339" sldId="279"/>
            <ac:spMk id="9" creationId="{8E7CFAA6-1DBB-43B0-BD82-2FB83CF4E4A4}"/>
          </ac:spMkLst>
        </pc:spChg>
      </pc:sldChg>
      <pc:sldChg chg="addSp delSp add del setBg delDesignElem">
        <pc:chgData name="Martin Sládek" userId="16b249ca13335d10" providerId="LiveId" clId="{0DAD0C98-CDE8-416A-8894-C9DEFA66BD13}" dt="2022-04-26T14:45:25.644" v="2385"/>
        <pc:sldMkLst>
          <pc:docMk/>
          <pc:sldMk cId="902954142" sldId="280"/>
        </pc:sldMkLst>
        <pc:spChg chg="add del">
          <ac:chgData name="Martin Sládek" userId="16b249ca13335d10" providerId="LiveId" clId="{0DAD0C98-CDE8-416A-8894-C9DEFA66BD13}" dt="2022-04-26T14:45:25.644" v="2385"/>
          <ac:spMkLst>
            <pc:docMk/>
            <pc:sldMk cId="902954142" sldId="280"/>
            <ac:spMk id="9" creationId="{8E7CFAA6-1DBB-43B0-BD82-2FB83CF4E4A4}"/>
          </ac:spMkLst>
        </pc:spChg>
      </pc:sldChg>
      <pc:sldChg chg="addSp delSp modSp add mod">
        <pc:chgData name="Martin Sládek" userId="16b249ca13335d10" providerId="LiveId" clId="{0DAD0C98-CDE8-416A-8894-C9DEFA66BD13}" dt="2022-04-26T15:00:49.026" v="2562" actId="122"/>
        <pc:sldMkLst>
          <pc:docMk/>
          <pc:sldMk cId="2456280944" sldId="280"/>
        </pc:sldMkLst>
        <pc:spChg chg="mod">
          <ac:chgData name="Martin Sládek" userId="16b249ca13335d10" providerId="LiveId" clId="{0DAD0C98-CDE8-416A-8894-C9DEFA66BD13}" dt="2022-04-26T15:00:49.026" v="2562" actId="122"/>
          <ac:spMkLst>
            <pc:docMk/>
            <pc:sldMk cId="2456280944" sldId="280"/>
            <ac:spMk id="2" creationId="{7BC6DEA6-68CA-49A9-BDF3-23F659E4734F}"/>
          </ac:spMkLst>
        </pc:spChg>
        <pc:picChg chg="del">
          <ac:chgData name="Martin Sládek" userId="16b249ca13335d10" providerId="LiveId" clId="{0DAD0C98-CDE8-416A-8894-C9DEFA66BD13}" dt="2022-04-26T14:50:31.172" v="2515" actId="478"/>
          <ac:picMkLst>
            <pc:docMk/>
            <pc:sldMk cId="2456280944" sldId="280"/>
            <ac:picMk id="5" creationId="{18EE94FA-283D-4017-BD43-C867E78F9A8E}"/>
          </ac:picMkLst>
        </pc:picChg>
        <pc:picChg chg="add mod">
          <ac:chgData name="Martin Sládek" userId="16b249ca13335d10" providerId="LiveId" clId="{0DAD0C98-CDE8-416A-8894-C9DEFA66BD13}" dt="2022-04-26T14:51:51.520" v="2519" actId="1076"/>
          <ac:picMkLst>
            <pc:docMk/>
            <pc:sldMk cId="2456280944" sldId="280"/>
            <ac:picMk id="6" creationId="{270F3A2A-F204-43DD-8615-6931583510CB}"/>
          </ac:picMkLst>
        </pc:picChg>
      </pc:sldChg>
      <pc:sldChg chg="addSp delSp modSp add mod">
        <pc:chgData name="Martin Sládek" userId="16b249ca13335d10" providerId="LiveId" clId="{0DAD0C98-CDE8-416A-8894-C9DEFA66BD13}" dt="2022-04-26T15:00:45.552" v="2561" actId="122"/>
        <pc:sldMkLst>
          <pc:docMk/>
          <pc:sldMk cId="42913712" sldId="281"/>
        </pc:sldMkLst>
        <pc:spChg chg="mod">
          <ac:chgData name="Martin Sládek" userId="16b249ca13335d10" providerId="LiveId" clId="{0DAD0C98-CDE8-416A-8894-C9DEFA66BD13}" dt="2022-04-26T15:00:45.552" v="2561" actId="122"/>
          <ac:spMkLst>
            <pc:docMk/>
            <pc:sldMk cId="42913712" sldId="281"/>
            <ac:spMk id="2" creationId="{7BC6DEA6-68CA-49A9-BDF3-23F659E4734F}"/>
          </ac:spMkLst>
        </pc:spChg>
        <pc:picChg chg="add mod">
          <ac:chgData name="Martin Sládek" userId="16b249ca13335d10" providerId="LiveId" clId="{0DAD0C98-CDE8-416A-8894-C9DEFA66BD13}" dt="2022-04-26T14:53:12.415" v="2541" actId="1076"/>
          <ac:picMkLst>
            <pc:docMk/>
            <pc:sldMk cId="42913712" sldId="281"/>
            <ac:picMk id="5" creationId="{F22089CF-BE8A-4DBA-A253-1C1EC6D2F6D2}"/>
          </ac:picMkLst>
        </pc:picChg>
        <pc:picChg chg="del">
          <ac:chgData name="Martin Sládek" userId="16b249ca13335d10" providerId="LiveId" clId="{0DAD0C98-CDE8-416A-8894-C9DEFA66BD13}" dt="2022-04-26T14:52:04.900" v="2535" actId="478"/>
          <ac:picMkLst>
            <pc:docMk/>
            <pc:sldMk cId="42913712" sldId="281"/>
            <ac:picMk id="6" creationId="{270F3A2A-F204-43DD-8615-6931583510CB}"/>
          </ac:picMkLst>
        </pc:picChg>
      </pc:sldChg>
      <pc:sldChg chg="addSp delSp modSp add mod">
        <pc:chgData name="Martin Sládek" userId="16b249ca13335d10" providerId="LiveId" clId="{0DAD0C98-CDE8-416A-8894-C9DEFA66BD13}" dt="2022-04-26T15:01:12.539" v="2567" actId="22"/>
        <pc:sldMkLst>
          <pc:docMk/>
          <pc:sldMk cId="2330932472" sldId="282"/>
        </pc:sldMkLst>
        <pc:spChg chg="mod">
          <ac:chgData name="Martin Sládek" userId="16b249ca13335d10" providerId="LiveId" clId="{0DAD0C98-CDE8-416A-8894-C9DEFA66BD13}" dt="2022-04-26T15:00:41.710" v="2559" actId="122"/>
          <ac:spMkLst>
            <pc:docMk/>
            <pc:sldMk cId="2330932472" sldId="282"/>
            <ac:spMk id="2" creationId="{7BC6DEA6-68CA-49A9-BDF3-23F659E4734F}"/>
          </ac:spMkLst>
        </pc:spChg>
        <pc:spChg chg="del">
          <ac:chgData name="Martin Sládek" userId="16b249ca13335d10" providerId="LiveId" clId="{0DAD0C98-CDE8-416A-8894-C9DEFA66BD13}" dt="2022-04-26T15:00:29.638" v="2555" actId="22"/>
          <ac:spMkLst>
            <pc:docMk/>
            <pc:sldMk cId="2330932472" sldId="282"/>
            <ac:spMk id="4" creationId="{CCDE7365-D238-4DD3-A206-22363A2F35A1}"/>
          </ac:spMkLst>
        </pc:spChg>
        <pc:picChg chg="del">
          <ac:chgData name="Martin Sládek" userId="16b249ca13335d10" providerId="LiveId" clId="{0DAD0C98-CDE8-416A-8894-C9DEFA66BD13}" dt="2022-04-26T14:53:30.230" v="2543" actId="478"/>
          <ac:picMkLst>
            <pc:docMk/>
            <pc:sldMk cId="2330932472" sldId="282"/>
            <ac:picMk id="5" creationId="{F22089CF-BE8A-4DBA-A253-1C1EC6D2F6D2}"/>
          </ac:picMkLst>
        </pc:picChg>
        <pc:picChg chg="add mod ord">
          <ac:chgData name="Martin Sládek" userId="16b249ca13335d10" providerId="LiveId" clId="{0DAD0C98-CDE8-416A-8894-C9DEFA66BD13}" dt="2022-04-26T15:00:38.024" v="2558" actId="1076"/>
          <ac:picMkLst>
            <pc:docMk/>
            <pc:sldMk cId="2330932472" sldId="282"/>
            <ac:picMk id="6" creationId="{1CF6574F-95E8-4AD0-A256-0CAB504668DC}"/>
          </ac:picMkLst>
        </pc:picChg>
        <pc:picChg chg="add del">
          <ac:chgData name="Martin Sládek" userId="16b249ca13335d10" providerId="LiveId" clId="{0DAD0C98-CDE8-416A-8894-C9DEFA66BD13}" dt="2022-04-26T15:01:12.539" v="2567" actId="22"/>
          <ac:picMkLst>
            <pc:docMk/>
            <pc:sldMk cId="2330932472" sldId="282"/>
            <ac:picMk id="8" creationId="{9DA494EB-7333-4F1B-ACEF-6517B6076ECD}"/>
          </ac:picMkLst>
        </pc:picChg>
      </pc:sldChg>
      <pc:sldChg chg="add del">
        <pc:chgData name="Martin Sládek" userId="16b249ca13335d10" providerId="LiveId" clId="{0DAD0C98-CDE8-416A-8894-C9DEFA66BD13}" dt="2022-04-26T14:52:57.676" v="2537"/>
        <pc:sldMkLst>
          <pc:docMk/>
          <pc:sldMk cId="3149418743" sldId="282"/>
        </pc:sldMkLst>
      </pc:sldChg>
      <pc:sldChg chg="addSp delSp modSp add mod">
        <pc:chgData name="Martin Sládek" userId="16b249ca13335d10" providerId="LiveId" clId="{0DAD0C98-CDE8-416A-8894-C9DEFA66BD13}" dt="2022-04-26T15:22:43.757" v="2721" actId="14100"/>
        <pc:sldMkLst>
          <pc:docMk/>
          <pc:sldMk cId="327527754" sldId="283"/>
        </pc:sldMkLst>
        <pc:spChg chg="mod">
          <ac:chgData name="Martin Sládek" userId="16b249ca13335d10" providerId="LiveId" clId="{0DAD0C98-CDE8-416A-8894-C9DEFA66BD13}" dt="2022-04-26T15:22:43.757" v="2721" actId="14100"/>
          <ac:spMkLst>
            <pc:docMk/>
            <pc:sldMk cId="327527754" sldId="283"/>
            <ac:spMk id="2" creationId="{7BC6DEA6-68CA-49A9-BDF3-23F659E4734F}"/>
          </ac:spMkLst>
        </pc:spChg>
        <pc:spChg chg="add mod">
          <ac:chgData name="Martin Sládek" userId="16b249ca13335d10" providerId="LiveId" clId="{0DAD0C98-CDE8-416A-8894-C9DEFA66BD13}" dt="2022-04-26T15:01:21.076" v="2574" actId="478"/>
          <ac:spMkLst>
            <pc:docMk/>
            <pc:sldMk cId="327527754" sldId="283"/>
            <ac:spMk id="4" creationId="{A45EBF09-5E17-42D9-A020-3FFEF7D8DC4E}"/>
          </ac:spMkLst>
        </pc:spChg>
        <pc:picChg chg="del">
          <ac:chgData name="Martin Sládek" userId="16b249ca13335d10" providerId="LiveId" clId="{0DAD0C98-CDE8-416A-8894-C9DEFA66BD13}" dt="2022-04-26T15:01:21.076" v="2574" actId="478"/>
          <ac:picMkLst>
            <pc:docMk/>
            <pc:sldMk cId="327527754" sldId="283"/>
            <ac:picMk id="6" creationId="{1CF6574F-95E8-4AD0-A256-0CAB504668DC}"/>
          </ac:picMkLst>
        </pc:picChg>
        <pc:picChg chg="add mod">
          <ac:chgData name="Martin Sládek" userId="16b249ca13335d10" providerId="LiveId" clId="{0DAD0C98-CDE8-416A-8894-C9DEFA66BD13}" dt="2022-04-26T15:14:14.728" v="2577" actId="14100"/>
          <ac:picMkLst>
            <pc:docMk/>
            <pc:sldMk cId="327527754" sldId="283"/>
            <ac:picMk id="7" creationId="{2D2BE1A6-99E3-4CC7-A648-7B3DB24B2EE4}"/>
          </ac:picMkLst>
        </pc:picChg>
      </pc:sldChg>
      <pc:sldChg chg="modSp add mod">
        <pc:chgData name="Martin Sládek" userId="16b249ca13335d10" providerId="LiveId" clId="{0DAD0C98-CDE8-416A-8894-C9DEFA66BD13}" dt="2022-04-26T15:22:45.729" v="2723" actId="14100"/>
        <pc:sldMkLst>
          <pc:docMk/>
          <pc:sldMk cId="333153441" sldId="284"/>
        </pc:sldMkLst>
        <pc:spChg chg="mod">
          <ac:chgData name="Martin Sládek" userId="16b249ca13335d10" providerId="LiveId" clId="{0DAD0C98-CDE8-416A-8894-C9DEFA66BD13}" dt="2022-04-26T15:22:00.339" v="2695" actId="20577"/>
          <ac:spMkLst>
            <pc:docMk/>
            <pc:sldMk cId="333153441" sldId="284"/>
            <ac:spMk id="2" creationId="{DD766727-73D8-4F1B-9DBE-DC24B3C081FE}"/>
          </ac:spMkLst>
        </pc:spChg>
        <pc:spChg chg="mod">
          <ac:chgData name="Martin Sládek" userId="16b249ca13335d10" providerId="LiveId" clId="{0DAD0C98-CDE8-416A-8894-C9DEFA66BD13}" dt="2022-04-26T15:22:45.729" v="2723" actId="14100"/>
          <ac:spMkLst>
            <pc:docMk/>
            <pc:sldMk cId="333153441" sldId="284"/>
            <ac:spMk id="3" creationId="{02366EFF-7983-49EA-9184-B967E013965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FB0CB4-EE2A-4BD4-8CC8-ECDFBE2972E1}" type="datetimeFigureOut">
              <a:rPr lang="cs-CZ" smtClean="0"/>
              <a:t>28.4.2022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6D44F-3C68-400F-A2AA-0BBAD54DED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39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6D44F-3C68-400F-A2AA-0BBAD54DED3D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183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F98D2AA-0DC8-4573-B8B4-CF5EB3C6E3CD}" type="datetime1">
              <a:rPr lang="cs-CZ" smtClean="0"/>
              <a:t>28.4.2022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496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62C-ED47-452A-B184-CF553FE67E9F}" type="datetime1">
              <a:rPr lang="cs-CZ" smtClean="0"/>
              <a:t>28.4.2022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426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8815-D74F-4888-B432-09FD3C523B39}" type="datetime1">
              <a:rPr lang="cs-CZ" smtClean="0"/>
              <a:t>28.4.2022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743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CDE2-1223-478C-8EB9-E34ACCF0E9E8}" type="datetime1">
              <a:rPr lang="cs-CZ" smtClean="0"/>
              <a:t>28.4.2022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9953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EBA9B-F271-4748-8547-A3C25CAC3554}" type="datetime1">
              <a:rPr lang="cs-CZ" smtClean="0"/>
              <a:t>28.4.2022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118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0BA6-EB2B-4F31-94BF-1D14C0C36CDD}" type="datetime1">
              <a:rPr lang="cs-CZ" smtClean="0"/>
              <a:t>28.4.2022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069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AA31-F7CB-49D1-8080-4FF9A781BA8F}" type="datetime1">
              <a:rPr lang="cs-CZ" smtClean="0"/>
              <a:t>28.4.2022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6735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7D5A-685B-4C95-9861-210E67CF2CAD}" type="datetime1">
              <a:rPr lang="cs-CZ" smtClean="0"/>
              <a:t>28.4.2022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006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0A6EF70F-10AC-4A7C-B7D1-898EF9A8C921}" type="datetime1">
              <a:rPr lang="cs-CZ" smtClean="0"/>
              <a:t>28.4.2022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9403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AFA4F-5B73-4E90-B1BE-4558EAA7EC86}" type="datetime1">
              <a:rPr lang="cs-CZ" smtClean="0"/>
              <a:t>28.4.2022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210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1DD80-A8C6-4B04-A84F-48EEB1EED331}" type="datetime1">
              <a:rPr lang="cs-CZ" smtClean="0"/>
              <a:t>28.4.2022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6036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0096249B-47EE-4112-9841-FF667D800AC1}" type="datetime1">
              <a:rPr lang="cs-CZ" smtClean="0"/>
              <a:t>28.4.2022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21BDFC88-D917-4EDE-B023-75F6D65EEE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213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D766727-73D8-4F1B-9DBE-DC24B3C081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/>
              <a:t>Inflace a její dopady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2366EFF-7983-49EA-9184-B967E0139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512" y="5350212"/>
            <a:ext cx="9228201" cy="1031133"/>
          </a:xfrm>
        </p:spPr>
        <p:txBody>
          <a:bodyPr>
            <a:normAutofit/>
          </a:bodyPr>
          <a:lstStyle/>
          <a:p>
            <a:r>
              <a:rPr lang="cs-CZ" sz="2800" dirty="0"/>
              <a:t>Ing. Martin Sládek</a:t>
            </a:r>
          </a:p>
          <a:p>
            <a:r>
              <a:rPr lang="cs-CZ" sz="2800" dirty="0"/>
              <a:t>28.4.2022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718" y="225123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85799" y="6554697"/>
            <a:ext cx="8937171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7232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Co je to inflace?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 opakovaný růst cen v ekonomice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 oslabení kupní síly peněz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1" y="164253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7897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Co je to deflace?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dlouhodobý pokles většiny cen v ekonomice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119" y="164253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71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Co je to stagflace?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stagnující ekonomika ve spojení s vysokou inflací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např. v 70. letech záměrné snížení produkce ropy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48" y="164253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970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Jak se měří inflace?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přírůstek tzv. indexu spotřebitelských cen (CPI)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měří ČSÚ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nejčastěji vyjádřena jako přírůstek CPI ke stejnému měsíci předchozího roku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v ČR se měří </a:t>
            </a:r>
            <a:r>
              <a:rPr lang="cs-CZ"/>
              <a:t>inflace jinak, </a:t>
            </a:r>
            <a:r>
              <a:rPr lang="cs-CZ" dirty="0"/>
              <a:t>než ji měří </a:t>
            </a:r>
            <a:r>
              <a:rPr lang="cs-CZ" dirty="0" err="1"/>
              <a:t>Eurostat</a:t>
            </a:r>
            <a:endParaRPr lang="cs-CZ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48" y="164253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951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Jak se měří inflace?</a:t>
            </a:r>
          </a:p>
        </p:txBody>
      </p:sp>
      <p:pic>
        <p:nvPicPr>
          <p:cNvPr id="7" name="Zástupný obsah 6" descr="Obsah obrázku text&#10;&#10;Popis byl vytvořen automaticky">
            <a:extLst>
              <a:ext uri="{FF2B5EF4-FFF2-40B4-BE49-F238E27FC236}">
                <a16:creationId xmlns="" xmlns:a16="http://schemas.microsoft.com/office/drawing/2014/main" id="{FF7D017A-7DD9-4243-AFA4-3518204756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949" y="1620271"/>
            <a:ext cx="8233324" cy="4795089"/>
          </a:xfrm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1" y="252236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85800" y="6554697"/>
            <a:ext cx="8614954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8135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Jak se měří inflace?</a:t>
            </a:r>
          </a:p>
        </p:txBody>
      </p:sp>
      <p:pic>
        <p:nvPicPr>
          <p:cNvPr id="5" name="Zástupný obsah 4" descr="Obsah obrázku text&#10;&#10;Popis byl vytvořen automaticky">
            <a:extLst>
              <a:ext uri="{FF2B5EF4-FFF2-40B4-BE49-F238E27FC236}">
                <a16:creationId xmlns="" xmlns:a16="http://schemas.microsoft.com/office/drawing/2014/main" id="{A7E1BE31-CA99-4C11-838E-2582513E8C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153" y="1580814"/>
            <a:ext cx="8556913" cy="4846637"/>
          </a:xfrm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0" y="201266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85800" y="6554697"/>
            <a:ext cx="7848600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161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Jak se měří inflace?</a:t>
            </a:r>
          </a:p>
        </p:txBody>
      </p:sp>
      <p:pic>
        <p:nvPicPr>
          <p:cNvPr id="5" name="Zástupný obsah 4" descr="Obsah obrázku text&#10;&#10;Popis byl vytvořen automaticky">
            <a:extLst>
              <a:ext uri="{FF2B5EF4-FFF2-40B4-BE49-F238E27FC236}">
                <a16:creationId xmlns="" xmlns:a16="http://schemas.microsoft.com/office/drawing/2014/main" id="{73112F14-7A63-4E06-ACB8-D1D80FEF35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121" y="1790074"/>
            <a:ext cx="7494980" cy="4764623"/>
          </a:xfrm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1" y="154965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85799" y="6554697"/>
            <a:ext cx="8858795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2476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Jak se měří inflace?</a:t>
            </a:r>
          </a:p>
        </p:txBody>
      </p:sp>
      <p:pic>
        <p:nvPicPr>
          <p:cNvPr id="5" name="Zástupný obsah 4" descr="Obsah obrázku text&#10;&#10;Popis byl vytvořen automaticky">
            <a:extLst>
              <a:ext uri="{FF2B5EF4-FFF2-40B4-BE49-F238E27FC236}">
                <a16:creationId xmlns="" xmlns:a16="http://schemas.microsoft.com/office/drawing/2014/main" id="{A431F414-472A-4A04-A759-9A0BDB1ED2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491" y="1641879"/>
            <a:ext cx="8022240" cy="4846637"/>
          </a:xfrm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1" y="212037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85799" y="6554697"/>
            <a:ext cx="8684623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6735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Jak se měří inflace?</a:t>
            </a:r>
          </a:p>
        </p:txBody>
      </p:sp>
      <p:pic>
        <p:nvPicPr>
          <p:cNvPr id="5" name="Zástupný obsah 4" descr="Obsah obrázku text&#10;&#10;Popis byl vytvořen automaticky">
            <a:extLst>
              <a:ext uri="{FF2B5EF4-FFF2-40B4-BE49-F238E27FC236}">
                <a16:creationId xmlns="" xmlns:a16="http://schemas.microsoft.com/office/drawing/2014/main" id="{92950440-66FC-4C92-9847-26B20FE9DA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544" y="1740140"/>
            <a:ext cx="7526134" cy="4814557"/>
          </a:xfrm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1" y="267326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85800" y="6554697"/>
            <a:ext cx="8545286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3972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Jak se měří inflace?</a:t>
            </a:r>
          </a:p>
        </p:txBody>
      </p:sp>
      <p:pic>
        <p:nvPicPr>
          <p:cNvPr id="5" name="Zástupný obsah 4" descr="Obsah obrázku stůl&#10;&#10;Popis byl vytvořen automaticky">
            <a:extLst>
              <a:ext uri="{FF2B5EF4-FFF2-40B4-BE49-F238E27FC236}">
                <a16:creationId xmlns="" xmlns:a16="http://schemas.microsoft.com/office/drawing/2014/main" id="{CD340072-32F2-49BE-8D2E-F5ACC8BEA8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1" y="1750124"/>
            <a:ext cx="7072334" cy="4726196"/>
          </a:xfrm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1" y="0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85799" y="6554697"/>
            <a:ext cx="8414657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4084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Jak se měří inflace?</a:t>
            </a:r>
          </a:p>
        </p:txBody>
      </p:sp>
      <p:pic>
        <p:nvPicPr>
          <p:cNvPr id="5" name="Zástupný obsah 4" descr="Obsah obrázku text&#10;&#10;Popis byl vytvořen automaticky">
            <a:extLst>
              <a:ext uri="{FF2B5EF4-FFF2-40B4-BE49-F238E27FC236}">
                <a16:creationId xmlns="" xmlns:a16="http://schemas.microsoft.com/office/drawing/2014/main" id="{5C641617-516A-4F80-A147-7C495A544E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358" y="1749669"/>
            <a:ext cx="8042503" cy="4805028"/>
          </a:xfrm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0" y="0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85799" y="6554697"/>
            <a:ext cx="8632371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17711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Vývoj inflace, aktuální hodnota a inflační cíl ČNB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="" xmlns:a16="http://schemas.microsoft.com/office/drawing/2014/main" id="{14C148C3-27D2-4502-B36A-5B44B3C14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082" y="1917052"/>
            <a:ext cx="6761280" cy="4637645"/>
          </a:xfrm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1" y="0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85799" y="6554697"/>
            <a:ext cx="8658497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457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Vývoj inflace, aktuální hodnota a inflační cíl ČNB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průměrná roční inflace 2021: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meziroční inflace leden 2022: 9,9 %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meziroční inflace únor 2022: 11,1 %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meziroční inflace březen 2022: 12,7 %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na základě současných opatření očekávaný pokles ve 3.Q 2022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inflační cíl ČNB: 2 % (aktuálně předpoklad v roce 2023)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="" xmlns:a16="http://schemas.microsoft.com/office/drawing/2014/main" id="{9C4A4214-C4C5-4B7B-A90F-837895842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0070" y="2346232"/>
            <a:ext cx="2569852" cy="1081044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636" y="70003"/>
            <a:ext cx="7216140" cy="67056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0282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Ceny zboží a jejich regulace ČNB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/>
              <a:t> na </a:t>
            </a:r>
            <a:r>
              <a:rPr lang="cs-CZ" dirty="0"/>
              <a:t>cenu zboží má vliv mnoho věcí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ČNB výrazně ovlivňuje některé z nich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48" y="164253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150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Příčiny dnešní inflace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standardní fungování trhu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rozpočtová politika vlády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zrušení superhrubé mzdy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zásobování ekonomiky penězi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Covid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zpomalení dodavatelského řetězce na globální úrovni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nedostatek zboží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zdražování cen energií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zdražování cen zdrojů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válka na Ukrajině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48" y="77502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58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Jak ČNB reguluje inflaci?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/>
              <a:t>kurzový kanál</a:t>
            </a:r>
          </a:p>
          <a:p>
            <a:pPr marL="457200" lvl="2" indent="0">
              <a:buNone/>
            </a:pPr>
            <a:endParaRPr lang="cs-CZ" dirty="0"/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úrokový a úvěrový kanál</a:t>
            </a:r>
          </a:p>
          <a:p>
            <a:pPr marL="457200" indent="-457200">
              <a:buFont typeface="+mj-lt"/>
              <a:buAutoNum type="arabicPeriod"/>
            </a:pPr>
            <a:endParaRPr lang="cs-CZ" dirty="0"/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kanál cen aktiv</a:t>
            </a:r>
          </a:p>
          <a:p>
            <a:pPr marL="457200" indent="-457200">
              <a:buFont typeface="+mj-lt"/>
              <a:buAutoNum type="arabicPeriod"/>
            </a:pPr>
            <a:endParaRPr lang="cs-CZ" dirty="0"/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Tisk peněz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48" y="164253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4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8E7CFAA6-1DBB-43B0-BD82-2FB83CF4E4A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298" y="639763"/>
            <a:ext cx="3997693" cy="5492750"/>
          </a:xfrm>
        </p:spPr>
        <p:txBody>
          <a:bodyPr>
            <a:normAutofit/>
          </a:bodyPr>
          <a:lstStyle/>
          <a:p>
            <a:r>
              <a:rPr lang="cs-CZ" sz="6000">
                <a:solidFill>
                  <a:srgbClr val="FFFFFF"/>
                </a:solidFill>
              </a:rPr>
              <a:t>Jak ČNB reguluje inflaci?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="" xmlns:a16="http://schemas.microsoft.com/office/drawing/2014/main" id="{B20265A7-4294-489C-9E2C-0B11947A55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89" y="34953"/>
            <a:ext cx="6024409" cy="6702369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32" y="183805"/>
            <a:ext cx="4906730" cy="455958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91603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1219816" cy="1658198"/>
          </a:xfrm>
        </p:spPr>
        <p:txBody>
          <a:bodyPr/>
          <a:lstStyle/>
          <a:p>
            <a:pPr algn="ctr"/>
            <a:r>
              <a:rPr lang="cs-CZ" dirty="0"/>
              <a:t>Jak naložit s penězi jako drobný střadatel?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D11EBAF-A9BB-40E9-8684-25739590B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1129264" cy="4683760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/>
              <a:t>Bankovní produkty</a:t>
            </a:r>
          </a:p>
          <a:p>
            <a:pPr marL="256032" lvl="1" indent="0">
              <a:buNone/>
            </a:pPr>
            <a:r>
              <a:rPr lang="cs-CZ" dirty="0"/>
              <a:t>1.1) Spořící účty</a:t>
            </a:r>
          </a:p>
          <a:p>
            <a:pPr marL="256032" lvl="1" indent="0">
              <a:buNone/>
            </a:pPr>
            <a:r>
              <a:rPr lang="cs-CZ" dirty="0"/>
              <a:t>1.2) Termínované vklady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Protiinflační dluhopisy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Krátkodobé investice (spekulace)</a:t>
            </a:r>
          </a:p>
          <a:p>
            <a:pPr marL="256032" lvl="1" indent="0">
              <a:buNone/>
            </a:pPr>
            <a:r>
              <a:rPr lang="cs-CZ" dirty="0"/>
              <a:t>3.1) FOREX</a:t>
            </a:r>
          </a:p>
          <a:p>
            <a:pPr marL="256032" lvl="1" indent="0">
              <a:buNone/>
            </a:pPr>
            <a:r>
              <a:rPr lang="cs-CZ" dirty="0"/>
              <a:t>3.2) Kryptoměny</a:t>
            </a:r>
          </a:p>
          <a:p>
            <a:pPr marL="256032" lvl="1" indent="0">
              <a:buNone/>
            </a:pPr>
            <a:r>
              <a:rPr lang="cs-CZ" dirty="0"/>
              <a:t>3.3) Akcie</a:t>
            </a:r>
          </a:p>
          <a:p>
            <a:pPr marL="256032" lvl="1" indent="0">
              <a:buNone/>
            </a:pPr>
            <a:r>
              <a:rPr lang="cs-CZ" dirty="0"/>
              <a:t>3.4) Indexy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Dlouhodobé investice</a:t>
            </a:r>
          </a:p>
          <a:p>
            <a:pPr marL="256032" lvl="1" indent="0">
              <a:buNone/>
            </a:pPr>
            <a:r>
              <a:rPr lang="cs-CZ" dirty="0"/>
              <a:t>4.1) Akcie</a:t>
            </a:r>
          </a:p>
          <a:p>
            <a:pPr marL="256032" lvl="1" indent="0">
              <a:buNone/>
            </a:pPr>
            <a:r>
              <a:rPr lang="cs-CZ" dirty="0"/>
              <a:t>4.2) Akciové indexy</a:t>
            </a:r>
          </a:p>
          <a:p>
            <a:pPr marL="256032" lvl="1" indent="0">
              <a:buNone/>
            </a:pPr>
            <a:r>
              <a:rPr lang="cs-CZ" dirty="0"/>
              <a:t>4.3) Podílové fondy</a:t>
            </a:r>
          </a:p>
          <a:p>
            <a:pPr marL="256032" lvl="1" indent="0">
              <a:buNone/>
            </a:pPr>
            <a:r>
              <a:rPr lang="cs-CZ" dirty="0"/>
              <a:t>4.4) Nemovitosti</a:t>
            </a:r>
          </a:p>
          <a:p>
            <a:pPr marL="256032" lvl="1" indent="0">
              <a:buNone/>
            </a:pPr>
            <a:r>
              <a:rPr lang="cs-CZ" dirty="0"/>
              <a:t>4.5) Zlato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062" y="164253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7199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690" y="0"/>
            <a:ext cx="6963829" cy="647114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Krátkodobé</a:t>
            </a:r>
            <a:br>
              <a:rPr lang="cs-CZ" dirty="0"/>
            </a:br>
            <a:r>
              <a:rPr lang="cs-CZ" dirty="0"/>
              <a:t>nástroje: </a:t>
            </a:r>
            <a:br>
              <a:rPr lang="cs-CZ" dirty="0"/>
            </a:br>
            <a:r>
              <a:rPr lang="cs-CZ" dirty="0"/>
              <a:t>spořící účty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="" xmlns:a16="http://schemas.microsoft.com/office/drawing/2014/main" id="{DFC5E078-4A40-497A-9F34-4806272F2F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00408" y="694691"/>
            <a:ext cx="3904800" cy="6163460"/>
          </a:xfr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14216" y="6493737"/>
            <a:ext cx="5029200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65607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Krátkodobé</a:t>
            </a:r>
            <a:br>
              <a:rPr lang="cs-CZ" dirty="0"/>
            </a:br>
            <a:r>
              <a:rPr lang="cs-CZ" dirty="0"/>
              <a:t>nástroje:</a:t>
            </a:r>
            <a:br>
              <a:rPr lang="cs-CZ" dirty="0"/>
            </a:br>
            <a:r>
              <a:rPr lang="cs-CZ" dirty="0"/>
              <a:t>termínované</a:t>
            </a:r>
            <a:br>
              <a:rPr lang="cs-CZ" dirty="0"/>
            </a:br>
            <a:r>
              <a:rPr lang="cs-CZ" dirty="0"/>
              <a:t>vklady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7DDA3033-9D01-4ABC-A881-B289B5E4DD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="" xmlns:a16="http://schemas.microsoft.com/office/drawing/2014/main" id="{13C11092-149F-445C-A9F3-C9D4A8091A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135" y="668705"/>
            <a:ext cx="4152495" cy="5978234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421" y="-1855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27080" y="6532639"/>
            <a:ext cx="5029200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8941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Kryptoměny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="" xmlns:a16="http://schemas.microsoft.com/office/drawing/2014/main" id="{C511E951-A931-492A-9829-67EBC42B61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4345" y="1741250"/>
            <a:ext cx="9983309" cy="4795737"/>
          </a:xfrm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29" y="21231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85799" y="6554697"/>
            <a:ext cx="8937171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92286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Krátkodobé nástroje: Akcie spekulace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CCDE7365-D238-4DD3-A206-22363A2F35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91A1641C-7D48-40C8-9308-ECA23CCA2E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5053" y="1510041"/>
            <a:ext cx="7417115" cy="5158956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1" y="126653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63286" y="6279503"/>
            <a:ext cx="2440578" cy="389493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97066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Dlouhodobé nástroje: akcie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CCDE7365-D238-4DD3-A206-22363A2F35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18EE94FA-283D-4017-BD43-C867E78F9A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947" y="1582742"/>
            <a:ext cx="7312338" cy="5150661"/>
          </a:xfrm>
          <a:prstGeom prst="rect">
            <a:avLst/>
          </a:prstGeom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48" y="156109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76656" y="6619103"/>
            <a:ext cx="8353697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3183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Dlouhodobé nástroje: akciové indexy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CCDE7365-D238-4DD3-A206-22363A2F35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270F3A2A-F204-43DD-8615-693158351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9568" y="1735840"/>
            <a:ext cx="7033616" cy="4861595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1" y="111847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2809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Dlouhodobé nástroje: podílové fondy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CCDE7365-D238-4DD3-A206-22363A2F35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F22089CF-BE8A-4DBA-A253-1C1EC6D2F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282" y="1730774"/>
            <a:ext cx="10947433" cy="4990483"/>
          </a:xfrm>
          <a:prstGeom prst="rect">
            <a:avLst/>
          </a:prstGeom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29" y="116822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77254" y="6606957"/>
            <a:ext cx="8954589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137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Dlouhodobé nástroje: nemovitosti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="" xmlns:a16="http://schemas.microsoft.com/office/drawing/2014/main" id="{1CF6574F-95E8-4AD0-A256-0CAB504668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22489" y="1702364"/>
            <a:ext cx="6892327" cy="4656103"/>
          </a:xfrm>
        </p:spPr>
      </p:pic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582" y="95109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        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9324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BC6DEA6-68CA-49A9-BDF3-23F659E47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Dlouhodobé nástroje: zlato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A45EBF09-5E17-42D9-A020-3FFEF7D8DC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2D2BE1A6-99E3-4CC7-A648-7B3DB24B2E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84" y="1647307"/>
            <a:ext cx="11772858" cy="4831314"/>
          </a:xfrm>
          <a:prstGeom prst="rect">
            <a:avLst/>
          </a:prstGeom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48" y="164253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76656" y="6629400"/>
            <a:ext cx="8101149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5277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D766727-73D8-4F1B-9DBE-DC24B3C081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/>
              <a:t>Q&amp;A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2366EFF-7983-49EA-9184-B967E0139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512" y="5350212"/>
            <a:ext cx="10782300" cy="1031133"/>
          </a:xfrm>
        </p:spPr>
        <p:txBody>
          <a:bodyPr>
            <a:normAutofit/>
          </a:bodyPr>
          <a:lstStyle/>
          <a:p>
            <a:pPr algn="ctr"/>
            <a:r>
              <a:rPr lang="cs-CZ" sz="4000" dirty="0"/>
              <a:t>Děkuji za pozornost</a:t>
            </a: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584" y="253258"/>
            <a:ext cx="7216140" cy="670560"/>
          </a:xfrm>
          <a:prstGeom prst="rect">
            <a:avLst/>
          </a:prstGeo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85799" y="6554697"/>
            <a:ext cx="10156371" cy="228600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153441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e">
  <a:themeElements>
    <a:clrScheme name="Metropole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e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315</TotalTime>
  <Words>791</Words>
  <Application>Microsoft Office PowerPoint</Application>
  <PresentationFormat>Širokoúhlá obrazovka</PresentationFormat>
  <Paragraphs>119</Paragraphs>
  <Slides>29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Wingdings</vt:lpstr>
      <vt:lpstr>Metropole</vt:lpstr>
      <vt:lpstr>Inflace a její dopady</vt:lpstr>
      <vt:lpstr>Co je to inflace?</vt:lpstr>
      <vt:lpstr>Co je to deflace?</vt:lpstr>
      <vt:lpstr>Co je to stagflace?</vt:lpstr>
      <vt:lpstr>Jak se měří inflace?</vt:lpstr>
      <vt:lpstr>Jak se měří inflace?</vt:lpstr>
      <vt:lpstr>Jak se měří inflace?</vt:lpstr>
      <vt:lpstr>Jak se měří inflace?</vt:lpstr>
      <vt:lpstr>Jak se měří inflace?</vt:lpstr>
      <vt:lpstr>Jak se měří inflace?</vt:lpstr>
      <vt:lpstr>Jak se měří inflace?</vt:lpstr>
      <vt:lpstr>Jak se měří inflace?</vt:lpstr>
      <vt:lpstr>Vývoj inflace, aktuální hodnota a inflační cíl ČNB</vt:lpstr>
      <vt:lpstr>Vývoj inflace, aktuální hodnota a inflační cíl ČNB</vt:lpstr>
      <vt:lpstr>Ceny zboží a jejich regulace ČNB</vt:lpstr>
      <vt:lpstr>Příčiny dnešní inflace</vt:lpstr>
      <vt:lpstr>Jak ČNB reguluje inflaci?</vt:lpstr>
      <vt:lpstr>Jak ČNB reguluje inflaci?</vt:lpstr>
      <vt:lpstr>Jak naložit s penězi jako drobný střadatel?</vt:lpstr>
      <vt:lpstr>Krátkodobé nástroje:  spořící účty</vt:lpstr>
      <vt:lpstr> Krátkodobé nástroje: termínované vklady</vt:lpstr>
      <vt:lpstr>Kryptoměny</vt:lpstr>
      <vt:lpstr>Krátkodobé nástroje: Akcie spekulace</vt:lpstr>
      <vt:lpstr>Dlouhodobé nástroje: akcie</vt:lpstr>
      <vt:lpstr>Dlouhodobé nástroje: akciové indexy</vt:lpstr>
      <vt:lpstr>Dlouhodobé nástroje: podílové fondy</vt:lpstr>
      <vt:lpstr>Dlouhodobé nástroje: nemovitosti</vt:lpstr>
      <vt:lpstr>Dlouhodobé nástroje: zlato</vt:lpstr>
      <vt:lpstr>Q&amp;A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Inflace a její reálné dopady</dc:title>
  <dc:creator>Martin Sládek</dc:creator>
  <cp:lastModifiedBy>Miluše Matějcová</cp:lastModifiedBy>
  <cp:revision>5</cp:revision>
  <dcterms:created xsi:type="dcterms:W3CDTF">2022-04-24T15:57:51Z</dcterms:created>
  <dcterms:modified xsi:type="dcterms:W3CDTF">2022-04-28T11:53:40Z</dcterms:modified>
</cp:coreProperties>
</file>