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76" r:id="rId9"/>
    <p:sldId id="277" r:id="rId10"/>
    <p:sldId id="266" r:id="rId11"/>
    <p:sldId id="265" r:id="rId12"/>
    <p:sldId id="280" r:id="rId13"/>
    <p:sldId id="281" r:id="rId14"/>
    <p:sldId id="267" r:id="rId15"/>
    <p:sldId id="268" r:id="rId16"/>
    <p:sldId id="269" r:id="rId17"/>
    <p:sldId id="283" r:id="rId18"/>
    <p:sldId id="284" r:id="rId19"/>
    <p:sldId id="282" r:id="rId20"/>
    <p:sldId id="271" r:id="rId21"/>
    <p:sldId id="272" r:id="rId22"/>
    <p:sldId id="273" r:id="rId23"/>
    <p:sldId id="274" r:id="rId24"/>
    <p:sldId id="275" r:id="rId2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0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Zeszy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9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0B-41D7-9A2A-EE85B3380204}"/>
              </c:ext>
            </c:extLst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E0B-41D7-9A2A-EE85B338020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Arkusz2!$O$3:$O$30</c:f>
              <c:strCache>
                <c:ptCount val="28"/>
                <c:pt idx="0">
                  <c:v>Bułgaria</c:v>
                </c:pt>
                <c:pt idx="1">
                  <c:v>Rumunia</c:v>
                </c:pt>
                <c:pt idx="2">
                  <c:v>Litwa</c:v>
                </c:pt>
                <c:pt idx="3">
                  <c:v>Łotwa</c:v>
                </c:pt>
                <c:pt idx="4">
                  <c:v>Estonia</c:v>
                </c:pt>
                <c:pt idx="5">
                  <c:v>Węgry</c:v>
                </c:pt>
                <c:pt idx="6">
                  <c:v>Czechy</c:v>
                </c:pt>
                <c:pt idx="7">
                  <c:v>Chorwacja</c:v>
                </c:pt>
                <c:pt idx="8">
                  <c:v>Malta</c:v>
                </c:pt>
                <c:pt idx="9">
                  <c:v>Polska</c:v>
                </c:pt>
                <c:pt idx="10">
                  <c:v>Słowacja</c:v>
                </c:pt>
                <c:pt idx="11">
                  <c:v>Austria</c:v>
                </c:pt>
                <c:pt idx="12">
                  <c:v>Grecja</c:v>
                </c:pt>
                <c:pt idx="13">
                  <c:v>Niemcy</c:v>
                </c:pt>
                <c:pt idx="14">
                  <c:v>Finlandia</c:v>
                </c:pt>
                <c:pt idx="15">
                  <c:v>Szwecja</c:v>
                </c:pt>
                <c:pt idx="16">
                  <c:v>28 krajów EU</c:v>
                </c:pt>
                <c:pt idx="17">
                  <c:v>Wlochy</c:v>
                </c:pt>
                <c:pt idx="18">
                  <c:v>Cypr</c:v>
                </c:pt>
                <c:pt idx="19">
                  <c:v>Irlandia</c:v>
                </c:pt>
                <c:pt idx="20">
                  <c:v>Luksemburg</c:v>
                </c:pt>
                <c:pt idx="21">
                  <c:v>Portugalia</c:v>
                </c:pt>
                <c:pt idx="22">
                  <c:v>Hiszpania</c:v>
                </c:pt>
                <c:pt idx="23">
                  <c:v>Belgia</c:v>
                </c:pt>
                <c:pt idx="24">
                  <c:v>UK</c:v>
                </c:pt>
                <c:pt idx="25">
                  <c:v>Holandia</c:v>
                </c:pt>
                <c:pt idx="26">
                  <c:v>Dania</c:v>
                </c:pt>
                <c:pt idx="27">
                  <c:v>Francja</c:v>
                </c:pt>
              </c:strCache>
            </c:strRef>
          </c:cat>
          <c:val>
            <c:numRef>
              <c:f>Arkusz2!$P$3:$P$30</c:f>
              <c:numCache>
                <c:formatCode>General</c:formatCode>
                <c:ptCount val="28"/>
                <c:pt idx="0">
                  <c:v>66</c:v>
                </c:pt>
                <c:pt idx="1">
                  <c:v>60</c:v>
                </c:pt>
                <c:pt idx="2">
                  <c:v>58</c:v>
                </c:pt>
                <c:pt idx="3">
                  <c:v>58</c:v>
                </c:pt>
                <c:pt idx="4">
                  <c:v>57</c:v>
                </c:pt>
                <c:pt idx="5">
                  <c:v>50</c:v>
                </c:pt>
                <c:pt idx="6">
                  <c:v>49</c:v>
                </c:pt>
                <c:pt idx="7">
                  <c:v>49</c:v>
                </c:pt>
                <c:pt idx="8">
                  <c:v>48</c:v>
                </c:pt>
                <c:pt idx="9">
                  <c:v>46</c:v>
                </c:pt>
                <c:pt idx="10">
                  <c:v>45</c:v>
                </c:pt>
                <c:pt idx="11">
                  <c:v>43</c:v>
                </c:pt>
                <c:pt idx="12">
                  <c:v>42</c:v>
                </c:pt>
                <c:pt idx="13">
                  <c:v>40</c:v>
                </c:pt>
                <c:pt idx="14">
                  <c:v>39</c:v>
                </c:pt>
                <c:pt idx="15">
                  <c:v>38</c:v>
                </c:pt>
                <c:pt idx="16">
                  <c:v>38</c:v>
                </c:pt>
                <c:pt idx="17">
                  <c:v>38</c:v>
                </c:pt>
                <c:pt idx="18">
                  <c:v>38</c:v>
                </c:pt>
                <c:pt idx="19">
                  <c:v>32</c:v>
                </c:pt>
                <c:pt idx="20">
                  <c:v>32</c:v>
                </c:pt>
                <c:pt idx="21">
                  <c:v>30</c:v>
                </c:pt>
                <c:pt idx="22">
                  <c:v>30</c:v>
                </c:pt>
                <c:pt idx="23">
                  <c:v>29</c:v>
                </c:pt>
                <c:pt idx="24">
                  <c:v>28</c:v>
                </c:pt>
                <c:pt idx="25">
                  <c:v>28</c:v>
                </c:pt>
                <c:pt idx="26">
                  <c:v>26</c:v>
                </c:pt>
                <c:pt idx="27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0B-41D7-9A2A-EE85B33802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0000368"/>
        <c:axId val="170928352"/>
      </c:barChart>
      <c:catAx>
        <c:axId val="8000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70928352"/>
        <c:crosses val="autoZero"/>
        <c:auto val="1"/>
        <c:lblAlgn val="ctr"/>
        <c:lblOffset val="100"/>
        <c:noMultiLvlLbl val="0"/>
      </c:catAx>
      <c:valAx>
        <c:axId val="1709283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0000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209E4E-1FBD-427C-900E-E8793BDD6AE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2FC21B0-991F-48B8-A90F-9191D55C31F9}">
      <dgm:prSet phldrT="[Tekst]"/>
      <dgm:spPr/>
      <dgm:t>
        <a:bodyPr/>
        <a:lstStyle/>
        <a:p>
          <a:r>
            <a:rPr lang="pl-PL" dirty="0"/>
            <a:t>1.</a:t>
          </a:r>
        </a:p>
      </dgm:t>
    </dgm:pt>
    <dgm:pt modelId="{457C6D6B-2DE8-4B03-802D-E9F22E57FF9C}" type="parTrans" cxnId="{3EAF676A-8ADA-418B-81F6-525AEC0811B6}">
      <dgm:prSet/>
      <dgm:spPr/>
      <dgm:t>
        <a:bodyPr/>
        <a:lstStyle/>
        <a:p>
          <a:endParaRPr lang="pl-PL"/>
        </a:p>
      </dgm:t>
    </dgm:pt>
    <dgm:pt modelId="{55C22B5C-3326-4079-8863-3A833F656BAD}" type="sibTrans" cxnId="{3EAF676A-8ADA-418B-81F6-525AEC0811B6}">
      <dgm:prSet/>
      <dgm:spPr/>
      <dgm:t>
        <a:bodyPr/>
        <a:lstStyle/>
        <a:p>
          <a:endParaRPr lang="pl-PL"/>
        </a:p>
      </dgm:t>
    </dgm:pt>
    <dgm:pt modelId="{1A4F2B7E-1ED1-43EF-9410-2CD0B46ACB8F}">
      <dgm:prSet phldrT="[Teks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3200" dirty="0"/>
            <a:t>Jest kształtowana przez  strategię  WHO na całym świecie</a:t>
          </a:r>
        </a:p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pl-PL" sz="2100" dirty="0"/>
        </a:p>
      </dgm:t>
    </dgm:pt>
    <dgm:pt modelId="{A9EC663F-D44B-45F5-AB81-D47C59B1E9F6}" type="parTrans" cxnId="{19C2473C-DB89-481A-85C4-DD48402CFFB2}">
      <dgm:prSet/>
      <dgm:spPr/>
      <dgm:t>
        <a:bodyPr/>
        <a:lstStyle/>
        <a:p>
          <a:endParaRPr lang="pl-PL"/>
        </a:p>
      </dgm:t>
    </dgm:pt>
    <dgm:pt modelId="{90C1CE4F-E703-4E7A-8BEB-7FE281C55593}" type="sibTrans" cxnId="{19C2473C-DB89-481A-85C4-DD48402CFFB2}">
      <dgm:prSet/>
      <dgm:spPr/>
      <dgm:t>
        <a:bodyPr/>
        <a:lstStyle/>
        <a:p>
          <a:endParaRPr lang="pl-PL"/>
        </a:p>
      </dgm:t>
    </dgm:pt>
    <dgm:pt modelId="{65046445-CE3C-4A32-9296-BDCB0F5ACD40}">
      <dgm:prSet phldrT="[Tekst]"/>
      <dgm:spPr/>
      <dgm:t>
        <a:bodyPr/>
        <a:lstStyle/>
        <a:p>
          <a:r>
            <a:rPr lang="pl-PL" dirty="0"/>
            <a:t>2.</a:t>
          </a:r>
        </a:p>
      </dgm:t>
    </dgm:pt>
    <dgm:pt modelId="{3D5DC941-071F-4B42-81C9-EEA1FFE1F427}" type="parTrans" cxnId="{89F0083D-FEEC-47EF-813F-8521E52B665F}">
      <dgm:prSet/>
      <dgm:spPr/>
      <dgm:t>
        <a:bodyPr/>
        <a:lstStyle/>
        <a:p>
          <a:endParaRPr lang="pl-PL"/>
        </a:p>
      </dgm:t>
    </dgm:pt>
    <dgm:pt modelId="{3DC91F27-8481-4B7F-9317-770D95BFE34A}" type="sibTrans" cxnId="{89F0083D-FEEC-47EF-813F-8521E52B665F}">
      <dgm:prSet/>
      <dgm:spPr/>
      <dgm:t>
        <a:bodyPr/>
        <a:lstStyle/>
        <a:p>
          <a:endParaRPr lang="pl-PL"/>
        </a:p>
      </dgm:t>
    </dgm:pt>
    <dgm:pt modelId="{60C2118B-EAA3-41CD-A6E0-BE3918C65285}">
      <dgm:prSet phldrT="[Tekst]" custT="1"/>
      <dgm:spPr/>
      <dgm:t>
        <a:bodyPr/>
        <a:lstStyle/>
        <a:p>
          <a:pPr marL="228600" marR="0" indent="0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pl-PL" sz="2800" dirty="0"/>
            <a:t>Kraje członkowskie UE realizują wytyczone zadania, ale z różnym skutkiem </a:t>
          </a:r>
        </a:p>
        <a:p>
          <a:pPr marL="228600" indent="0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pl-PL" sz="2100" dirty="0"/>
        </a:p>
      </dgm:t>
    </dgm:pt>
    <dgm:pt modelId="{E775BC23-6211-4774-B281-C978073D6C70}" type="parTrans" cxnId="{09698B4D-A6EC-4286-B199-4A5F9C177A25}">
      <dgm:prSet/>
      <dgm:spPr/>
      <dgm:t>
        <a:bodyPr/>
        <a:lstStyle/>
        <a:p>
          <a:endParaRPr lang="pl-PL"/>
        </a:p>
      </dgm:t>
    </dgm:pt>
    <dgm:pt modelId="{478BCF66-1D2C-4AE1-8D9F-800778BE99E2}" type="sibTrans" cxnId="{09698B4D-A6EC-4286-B199-4A5F9C177A25}">
      <dgm:prSet/>
      <dgm:spPr/>
      <dgm:t>
        <a:bodyPr/>
        <a:lstStyle/>
        <a:p>
          <a:endParaRPr lang="pl-PL"/>
        </a:p>
      </dgm:t>
    </dgm:pt>
    <dgm:pt modelId="{B0D3066E-DD96-404E-9C7F-A0196FD835F8}">
      <dgm:prSet phldrT="[Tekst]"/>
      <dgm:spPr/>
      <dgm:t>
        <a:bodyPr/>
        <a:lstStyle/>
        <a:p>
          <a:r>
            <a:rPr lang="pl-PL" dirty="0"/>
            <a:t>3.</a:t>
          </a:r>
        </a:p>
      </dgm:t>
    </dgm:pt>
    <dgm:pt modelId="{25095852-BA6C-4C55-AEA0-C561032A405A}" type="parTrans" cxnId="{4CC5D1CF-C390-437B-92FD-6A6E69021C2E}">
      <dgm:prSet/>
      <dgm:spPr/>
      <dgm:t>
        <a:bodyPr/>
        <a:lstStyle/>
        <a:p>
          <a:endParaRPr lang="pl-PL"/>
        </a:p>
      </dgm:t>
    </dgm:pt>
    <dgm:pt modelId="{CC27196E-A878-4D9A-A811-ED3916579443}" type="sibTrans" cxnId="{4CC5D1CF-C390-437B-92FD-6A6E69021C2E}">
      <dgm:prSet/>
      <dgm:spPr/>
      <dgm:t>
        <a:bodyPr/>
        <a:lstStyle/>
        <a:p>
          <a:endParaRPr lang="pl-PL"/>
        </a:p>
      </dgm:t>
    </dgm:pt>
    <dgm:pt modelId="{57BBC185-567A-471D-9258-6EEA22BC560B}">
      <dgm:prSet phldrT="[Tekst]" custT="1"/>
      <dgm:spPr/>
      <dgm:t>
        <a:bodyPr/>
        <a:lstStyle/>
        <a:p>
          <a:r>
            <a:rPr lang="pl-PL" sz="2800" dirty="0"/>
            <a:t>Głównym celem WHO w Europie jest koordynacja działań w państwach członkowskich </a:t>
          </a:r>
        </a:p>
      </dgm:t>
    </dgm:pt>
    <dgm:pt modelId="{D416A0E8-5A2F-4A67-A362-4EAC34B28AAA}" type="parTrans" cxnId="{B4AF689D-F249-4818-9343-CDED26789E40}">
      <dgm:prSet/>
      <dgm:spPr/>
      <dgm:t>
        <a:bodyPr/>
        <a:lstStyle/>
        <a:p>
          <a:endParaRPr lang="pl-PL"/>
        </a:p>
      </dgm:t>
    </dgm:pt>
    <dgm:pt modelId="{D8D6EE5A-FC7B-4309-B616-7EDE49CBDB2F}" type="sibTrans" cxnId="{B4AF689D-F249-4818-9343-CDED26789E40}">
      <dgm:prSet/>
      <dgm:spPr/>
      <dgm:t>
        <a:bodyPr/>
        <a:lstStyle/>
        <a:p>
          <a:endParaRPr lang="pl-PL"/>
        </a:p>
      </dgm:t>
    </dgm:pt>
    <dgm:pt modelId="{58D67758-645B-4DC1-AA36-A6947435ECFC}" type="pres">
      <dgm:prSet presAssocID="{86209E4E-1FBD-427C-900E-E8793BDD6AE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5269F5F-F6B6-428E-93C7-2F6464F825BA}" type="pres">
      <dgm:prSet presAssocID="{82FC21B0-991F-48B8-A90F-9191D55C31F9}" presName="composite" presStyleCnt="0"/>
      <dgm:spPr/>
    </dgm:pt>
    <dgm:pt modelId="{962E3769-A0AD-4DF6-9289-FD7535D83A01}" type="pres">
      <dgm:prSet presAssocID="{82FC21B0-991F-48B8-A90F-9191D55C31F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3195E5-92B7-4B67-B121-CD38E628CBCB}" type="pres">
      <dgm:prSet presAssocID="{82FC21B0-991F-48B8-A90F-9191D55C31F9}" presName="descendantText" presStyleLbl="alignAcc1" presStyleIdx="0" presStyleCnt="3" custLinFactY="-100000" custLinFactNeighborX="5085" custLinFactNeighborY="-1613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330D61-1546-4735-825D-D17882E26BA7}" type="pres">
      <dgm:prSet presAssocID="{55C22B5C-3326-4079-8863-3A833F656BAD}" presName="sp" presStyleCnt="0"/>
      <dgm:spPr/>
    </dgm:pt>
    <dgm:pt modelId="{3E5AB3C9-D679-4050-BE73-56BD3838F8ED}" type="pres">
      <dgm:prSet presAssocID="{65046445-CE3C-4A32-9296-BDCB0F5ACD40}" presName="composite" presStyleCnt="0"/>
      <dgm:spPr/>
    </dgm:pt>
    <dgm:pt modelId="{0C652BB7-7E07-4DF6-A5AA-E4458924B308}" type="pres">
      <dgm:prSet presAssocID="{65046445-CE3C-4A32-9296-BDCB0F5ACD4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D2AB95-1CF9-489C-81D4-C3715CE1C8AA}" type="pres">
      <dgm:prSet presAssocID="{65046445-CE3C-4A32-9296-BDCB0F5ACD4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1E2938-394B-409B-80E5-688CFEDEB79C}" type="pres">
      <dgm:prSet presAssocID="{3DC91F27-8481-4B7F-9317-770D95BFE34A}" presName="sp" presStyleCnt="0"/>
      <dgm:spPr/>
    </dgm:pt>
    <dgm:pt modelId="{84D1FEB7-FA5C-45F7-B9CA-54A804253C86}" type="pres">
      <dgm:prSet presAssocID="{B0D3066E-DD96-404E-9C7F-A0196FD835F8}" presName="composite" presStyleCnt="0"/>
      <dgm:spPr/>
    </dgm:pt>
    <dgm:pt modelId="{F8D4A5FD-6C5A-4073-B169-BEB610B27123}" type="pres">
      <dgm:prSet presAssocID="{B0D3066E-DD96-404E-9C7F-A0196FD835F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140EA7-030C-4E8D-A9EE-6BD26D0AB540}" type="pres">
      <dgm:prSet presAssocID="{B0D3066E-DD96-404E-9C7F-A0196FD835F8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0A5D99-41E5-46EB-BEAA-E3132B3D743E}" type="presOf" srcId="{82FC21B0-991F-48B8-A90F-9191D55C31F9}" destId="{962E3769-A0AD-4DF6-9289-FD7535D83A01}" srcOrd="0" destOrd="0" presId="urn:microsoft.com/office/officeart/2005/8/layout/chevron2"/>
    <dgm:cxn modelId="{0DA3DA12-C840-46C8-A34B-62069B541FC5}" type="presOf" srcId="{60C2118B-EAA3-41CD-A6E0-BE3918C65285}" destId="{98D2AB95-1CF9-489C-81D4-C3715CE1C8AA}" srcOrd="0" destOrd="0" presId="urn:microsoft.com/office/officeart/2005/8/layout/chevron2"/>
    <dgm:cxn modelId="{6B372B58-3CB1-49B7-8C24-BF5E4A9C5F86}" type="presOf" srcId="{1A4F2B7E-1ED1-43EF-9410-2CD0B46ACB8F}" destId="{983195E5-92B7-4B67-B121-CD38E628CBCB}" srcOrd="0" destOrd="0" presId="urn:microsoft.com/office/officeart/2005/8/layout/chevron2"/>
    <dgm:cxn modelId="{4CC5D1CF-C390-437B-92FD-6A6E69021C2E}" srcId="{86209E4E-1FBD-427C-900E-E8793BDD6AE2}" destId="{B0D3066E-DD96-404E-9C7F-A0196FD835F8}" srcOrd="2" destOrd="0" parTransId="{25095852-BA6C-4C55-AEA0-C561032A405A}" sibTransId="{CC27196E-A878-4D9A-A811-ED3916579443}"/>
    <dgm:cxn modelId="{CCC41B90-0C23-414D-BA2B-BF080E98F6DB}" type="presOf" srcId="{B0D3066E-DD96-404E-9C7F-A0196FD835F8}" destId="{F8D4A5FD-6C5A-4073-B169-BEB610B27123}" srcOrd="0" destOrd="0" presId="urn:microsoft.com/office/officeart/2005/8/layout/chevron2"/>
    <dgm:cxn modelId="{09698B4D-A6EC-4286-B199-4A5F9C177A25}" srcId="{65046445-CE3C-4A32-9296-BDCB0F5ACD40}" destId="{60C2118B-EAA3-41CD-A6E0-BE3918C65285}" srcOrd="0" destOrd="0" parTransId="{E775BC23-6211-4774-B281-C978073D6C70}" sibTransId="{478BCF66-1D2C-4AE1-8D9F-800778BE99E2}"/>
    <dgm:cxn modelId="{3EAF676A-8ADA-418B-81F6-525AEC0811B6}" srcId="{86209E4E-1FBD-427C-900E-E8793BDD6AE2}" destId="{82FC21B0-991F-48B8-A90F-9191D55C31F9}" srcOrd="0" destOrd="0" parTransId="{457C6D6B-2DE8-4B03-802D-E9F22E57FF9C}" sibTransId="{55C22B5C-3326-4079-8863-3A833F656BAD}"/>
    <dgm:cxn modelId="{19C2473C-DB89-481A-85C4-DD48402CFFB2}" srcId="{82FC21B0-991F-48B8-A90F-9191D55C31F9}" destId="{1A4F2B7E-1ED1-43EF-9410-2CD0B46ACB8F}" srcOrd="0" destOrd="0" parTransId="{A9EC663F-D44B-45F5-AB81-D47C59B1E9F6}" sibTransId="{90C1CE4F-E703-4E7A-8BEB-7FE281C55593}"/>
    <dgm:cxn modelId="{B4AF689D-F249-4818-9343-CDED26789E40}" srcId="{B0D3066E-DD96-404E-9C7F-A0196FD835F8}" destId="{57BBC185-567A-471D-9258-6EEA22BC560B}" srcOrd="0" destOrd="0" parTransId="{D416A0E8-5A2F-4A67-A362-4EAC34B28AAA}" sibTransId="{D8D6EE5A-FC7B-4309-B616-7EDE49CBDB2F}"/>
    <dgm:cxn modelId="{E8B55324-EBC4-4B06-B6D1-7DB2F613A5A5}" type="presOf" srcId="{86209E4E-1FBD-427C-900E-E8793BDD6AE2}" destId="{58D67758-645B-4DC1-AA36-A6947435ECFC}" srcOrd="0" destOrd="0" presId="urn:microsoft.com/office/officeart/2005/8/layout/chevron2"/>
    <dgm:cxn modelId="{C7E8282C-FF9B-4004-962D-AF2BAB14D884}" type="presOf" srcId="{65046445-CE3C-4A32-9296-BDCB0F5ACD40}" destId="{0C652BB7-7E07-4DF6-A5AA-E4458924B308}" srcOrd="0" destOrd="0" presId="urn:microsoft.com/office/officeart/2005/8/layout/chevron2"/>
    <dgm:cxn modelId="{A78BA6CB-C01C-41B3-BB37-49D56EB7E399}" type="presOf" srcId="{57BBC185-567A-471D-9258-6EEA22BC560B}" destId="{3A140EA7-030C-4E8D-A9EE-6BD26D0AB540}" srcOrd="0" destOrd="0" presId="urn:microsoft.com/office/officeart/2005/8/layout/chevron2"/>
    <dgm:cxn modelId="{89F0083D-FEEC-47EF-813F-8521E52B665F}" srcId="{86209E4E-1FBD-427C-900E-E8793BDD6AE2}" destId="{65046445-CE3C-4A32-9296-BDCB0F5ACD40}" srcOrd="1" destOrd="0" parTransId="{3D5DC941-071F-4B42-81C9-EEA1FFE1F427}" sibTransId="{3DC91F27-8481-4B7F-9317-770D95BFE34A}"/>
    <dgm:cxn modelId="{D575B804-F8AD-4B89-9C40-6AAB88DD4D98}" type="presParOf" srcId="{58D67758-645B-4DC1-AA36-A6947435ECFC}" destId="{E5269F5F-F6B6-428E-93C7-2F6464F825BA}" srcOrd="0" destOrd="0" presId="urn:microsoft.com/office/officeart/2005/8/layout/chevron2"/>
    <dgm:cxn modelId="{957089AB-A0D7-4A55-8A85-33275B15E43F}" type="presParOf" srcId="{E5269F5F-F6B6-428E-93C7-2F6464F825BA}" destId="{962E3769-A0AD-4DF6-9289-FD7535D83A01}" srcOrd="0" destOrd="0" presId="urn:microsoft.com/office/officeart/2005/8/layout/chevron2"/>
    <dgm:cxn modelId="{35EBD342-4698-4E3A-AF69-F1171935D894}" type="presParOf" srcId="{E5269F5F-F6B6-428E-93C7-2F6464F825BA}" destId="{983195E5-92B7-4B67-B121-CD38E628CBCB}" srcOrd="1" destOrd="0" presId="urn:microsoft.com/office/officeart/2005/8/layout/chevron2"/>
    <dgm:cxn modelId="{B4A8B869-1308-4F23-914A-38680E540DD2}" type="presParOf" srcId="{58D67758-645B-4DC1-AA36-A6947435ECFC}" destId="{0F330D61-1546-4735-825D-D17882E26BA7}" srcOrd="1" destOrd="0" presId="urn:microsoft.com/office/officeart/2005/8/layout/chevron2"/>
    <dgm:cxn modelId="{CC83C8B8-7C7B-4685-94D9-95714D8A3E3F}" type="presParOf" srcId="{58D67758-645B-4DC1-AA36-A6947435ECFC}" destId="{3E5AB3C9-D679-4050-BE73-56BD3838F8ED}" srcOrd="2" destOrd="0" presId="urn:microsoft.com/office/officeart/2005/8/layout/chevron2"/>
    <dgm:cxn modelId="{D06F34B4-9A6D-4F8D-B23F-4EEEFBA75371}" type="presParOf" srcId="{3E5AB3C9-D679-4050-BE73-56BD3838F8ED}" destId="{0C652BB7-7E07-4DF6-A5AA-E4458924B308}" srcOrd="0" destOrd="0" presId="urn:microsoft.com/office/officeart/2005/8/layout/chevron2"/>
    <dgm:cxn modelId="{1D5A7FF0-4592-4E01-88AE-B47953555B30}" type="presParOf" srcId="{3E5AB3C9-D679-4050-BE73-56BD3838F8ED}" destId="{98D2AB95-1CF9-489C-81D4-C3715CE1C8AA}" srcOrd="1" destOrd="0" presId="urn:microsoft.com/office/officeart/2005/8/layout/chevron2"/>
    <dgm:cxn modelId="{BE487972-B882-4E90-B538-5E3B18194151}" type="presParOf" srcId="{58D67758-645B-4DC1-AA36-A6947435ECFC}" destId="{BE1E2938-394B-409B-80E5-688CFEDEB79C}" srcOrd="3" destOrd="0" presId="urn:microsoft.com/office/officeart/2005/8/layout/chevron2"/>
    <dgm:cxn modelId="{CB9D0DC5-D346-4F3C-99B5-45CAB877B275}" type="presParOf" srcId="{58D67758-645B-4DC1-AA36-A6947435ECFC}" destId="{84D1FEB7-FA5C-45F7-B9CA-54A804253C86}" srcOrd="4" destOrd="0" presId="urn:microsoft.com/office/officeart/2005/8/layout/chevron2"/>
    <dgm:cxn modelId="{6E385712-A8AB-48E3-A006-643D9EAAB8FA}" type="presParOf" srcId="{84D1FEB7-FA5C-45F7-B9CA-54A804253C86}" destId="{F8D4A5FD-6C5A-4073-B169-BEB610B27123}" srcOrd="0" destOrd="0" presId="urn:microsoft.com/office/officeart/2005/8/layout/chevron2"/>
    <dgm:cxn modelId="{FC16DDDD-8A34-4C0B-8723-973CC20D8F95}" type="presParOf" srcId="{84D1FEB7-FA5C-45F7-B9CA-54A804253C86}" destId="{3A140EA7-030C-4E8D-A9EE-6BD26D0AB54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7F7ECE-ACBF-41D9-9477-E9B842FEF0E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FE305C3-1AAE-4617-82B6-43B48C16824E}">
      <dgm:prSet phldrT="[Tekst]" custT="1"/>
      <dgm:spPr/>
      <dgm:t>
        <a:bodyPr/>
        <a:lstStyle/>
        <a:p>
          <a:r>
            <a:rPr lang="pl-PL" sz="3200" dirty="0"/>
            <a:t>Poprawa bezpieczeństwa zdrowotnego obywateli</a:t>
          </a:r>
        </a:p>
      </dgm:t>
    </dgm:pt>
    <dgm:pt modelId="{8BE6BAF1-C641-4456-8DDE-6B1B633F0177}" type="parTrans" cxnId="{ABECDBAC-CDA3-42E7-90D0-0FADD38C7C2F}">
      <dgm:prSet/>
      <dgm:spPr/>
      <dgm:t>
        <a:bodyPr/>
        <a:lstStyle/>
        <a:p>
          <a:endParaRPr lang="pl-PL"/>
        </a:p>
      </dgm:t>
    </dgm:pt>
    <dgm:pt modelId="{BDFE610F-81E2-44AC-8F1D-0843C2BEA557}" type="sibTrans" cxnId="{ABECDBAC-CDA3-42E7-90D0-0FADD38C7C2F}">
      <dgm:prSet/>
      <dgm:spPr/>
      <dgm:t>
        <a:bodyPr/>
        <a:lstStyle/>
        <a:p>
          <a:endParaRPr lang="pl-PL"/>
        </a:p>
      </dgm:t>
    </dgm:pt>
    <dgm:pt modelId="{5BCB5124-D892-4152-A554-1CCFA2EDD584}">
      <dgm:prSet phldrT="[Tekst]" custT="1"/>
      <dgm:spPr/>
      <dgm:t>
        <a:bodyPr/>
        <a:lstStyle/>
        <a:p>
          <a:r>
            <a:rPr lang="pl-PL" sz="3200" dirty="0"/>
            <a:t>Promocję zdrowia w celu zwiększenia dobrobytu </a:t>
          </a:r>
        </a:p>
      </dgm:t>
    </dgm:pt>
    <dgm:pt modelId="{283DE958-3163-4E18-9C4F-6B97BB0DBDB4}" type="parTrans" cxnId="{ACDD257C-A512-4905-A0ED-32762FFB24DE}">
      <dgm:prSet/>
      <dgm:spPr/>
      <dgm:t>
        <a:bodyPr/>
        <a:lstStyle/>
        <a:p>
          <a:endParaRPr lang="pl-PL"/>
        </a:p>
      </dgm:t>
    </dgm:pt>
    <dgm:pt modelId="{49BFCA98-88CF-4329-898C-FAC052DB77AF}" type="sibTrans" cxnId="{ACDD257C-A512-4905-A0ED-32762FFB24DE}">
      <dgm:prSet/>
      <dgm:spPr/>
      <dgm:t>
        <a:bodyPr/>
        <a:lstStyle/>
        <a:p>
          <a:endParaRPr lang="pl-PL"/>
        </a:p>
      </dgm:t>
    </dgm:pt>
    <dgm:pt modelId="{E5836A49-DF04-446C-B5AE-544A28183E64}">
      <dgm:prSet phldrT="[Tekst]" custT="1"/>
      <dgm:spPr/>
      <dgm:t>
        <a:bodyPr/>
        <a:lstStyle/>
        <a:p>
          <a:r>
            <a:rPr lang="pl-PL" sz="3200" dirty="0"/>
            <a:t>Tworzenie i  rozpowszechnianie wiedzy na temat zdrowia</a:t>
          </a:r>
        </a:p>
      </dgm:t>
    </dgm:pt>
    <dgm:pt modelId="{8AEFCAF7-AE5A-4283-AE92-39E9C8C0A4D2}" type="parTrans" cxnId="{AB618FA4-0CA9-43BA-8AAF-DE3591453B93}">
      <dgm:prSet/>
      <dgm:spPr/>
      <dgm:t>
        <a:bodyPr/>
        <a:lstStyle/>
        <a:p>
          <a:endParaRPr lang="pl-PL"/>
        </a:p>
      </dgm:t>
    </dgm:pt>
    <dgm:pt modelId="{0C858DBD-04B2-4AC9-9546-B302C5A948F2}" type="sibTrans" cxnId="{AB618FA4-0CA9-43BA-8AAF-DE3591453B93}">
      <dgm:prSet/>
      <dgm:spPr/>
      <dgm:t>
        <a:bodyPr/>
        <a:lstStyle/>
        <a:p>
          <a:endParaRPr lang="pl-PL"/>
        </a:p>
      </dgm:t>
    </dgm:pt>
    <dgm:pt modelId="{25923584-C1B8-4204-8B52-5383CA754DFF}" type="pres">
      <dgm:prSet presAssocID="{E77F7ECE-ACBF-41D9-9477-E9B842FEF0E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97A118E-DE4C-415F-93CE-5CC48BB3BBC9}" type="pres">
      <dgm:prSet presAssocID="{7FE305C3-1AAE-4617-82B6-43B48C16824E}" presName="parentLin" presStyleCnt="0"/>
      <dgm:spPr/>
    </dgm:pt>
    <dgm:pt modelId="{4A3C0BC5-EF30-4573-8094-A3D6DE82C96B}" type="pres">
      <dgm:prSet presAssocID="{7FE305C3-1AAE-4617-82B6-43B48C16824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24C265B6-18E4-447C-A6EE-98F28FE6EFE8}" type="pres">
      <dgm:prSet presAssocID="{7FE305C3-1AAE-4617-82B6-43B48C16824E}" presName="parentText" presStyleLbl="node1" presStyleIdx="0" presStyleCnt="3" custScaleX="140229" custScaleY="260348" custLinFactY="-82043" custLinFactNeighborX="830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BA537B-9F7C-41F5-8A31-E1A34BC43DA6}" type="pres">
      <dgm:prSet presAssocID="{7FE305C3-1AAE-4617-82B6-43B48C16824E}" presName="negativeSpace" presStyleCnt="0"/>
      <dgm:spPr/>
    </dgm:pt>
    <dgm:pt modelId="{C2D45282-8423-454B-9BAB-EB61BC30290D}" type="pres">
      <dgm:prSet presAssocID="{7FE305C3-1AAE-4617-82B6-43B48C16824E}" presName="childText" presStyleLbl="conFgAcc1" presStyleIdx="0" presStyleCnt="3">
        <dgm:presLayoutVars>
          <dgm:bulletEnabled val="1"/>
        </dgm:presLayoutVars>
      </dgm:prSet>
      <dgm:spPr/>
    </dgm:pt>
    <dgm:pt modelId="{2117A6E9-B191-436A-A2A8-3BB72085DB07}" type="pres">
      <dgm:prSet presAssocID="{BDFE610F-81E2-44AC-8F1D-0843C2BEA557}" presName="spaceBetweenRectangles" presStyleCnt="0"/>
      <dgm:spPr/>
    </dgm:pt>
    <dgm:pt modelId="{4025F7BA-ADA8-4210-AF3B-78DF6629C201}" type="pres">
      <dgm:prSet presAssocID="{5BCB5124-D892-4152-A554-1CCFA2EDD584}" presName="parentLin" presStyleCnt="0"/>
      <dgm:spPr/>
    </dgm:pt>
    <dgm:pt modelId="{6635F988-8C2B-4DC8-BE36-8A4C8784EA4F}" type="pres">
      <dgm:prSet presAssocID="{5BCB5124-D892-4152-A554-1CCFA2EDD58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BE6B1F93-E093-4116-BC22-FD037E7892F8}" type="pres">
      <dgm:prSet presAssocID="{5BCB5124-D892-4152-A554-1CCFA2EDD584}" presName="parentText" presStyleLbl="node1" presStyleIdx="1" presStyleCnt="3" custScaleX="139714" custScaleY="30014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94A94B-81EA-4B73-AF57-684F4800ACC4}" type="pres">
      <dgm:prSet presAssocID="{5BCB5124-D892-4152-A554-1CCFA2EDD584}" presName="negativeSpace" presStyleCnt="0"/>
      <dgm:spPr/>
    </dgm:pt>
    <dgm:pt modelId="{92D0493A-2B75-4423-83BB-19081CED6C03}" type="pres">
      <dgm:prSet presAssocID="{5BCB5124-D892-4152-A554-1CCFA2EDD584}" presName="childText" presStyleLbl="conFgAcc1" presStyleIdx="1" presStyleCnt="3">
        <dgm:presLayoutVars>
          <dgm:bulletEnabled val="1"/>
        </dgm:presLayoutVars>
      </dgm:prSet>
      <dgm:spPr/>
    </dgm:pt>
    <dgm:pt modelId="{1E596D71-7A24-496A-9AE9-8A5F1BA511A3}" type="pres">
      <dgm:prSet presAssocID="{49BFCA98-88CF-4329-898C-FAC052DB77AF}" presName="spaceBetweenRectangles" presStyleCnt="0"/>
      <dgm:spPr/>
    </dgm:pt>
    <dgm:pt modelId="{B8047F58-7683-41B0-8ED8-C721BAF61769}" type="pres">
      <dgm:prSet presAssocID="{E5836A49-DF04-446C-B5AE-544A28183E64}" presName="parentLin" presStyleCnt="0"/>
      <dgm:spPr/>
    </dgm:pt>
    <dgm:pt modelId="{6F0E5D01-4CA0-45FB-9ECA-56C171887241}" type="pres">
      <dgm:prSet presAssocID="{E5836A49-DF04-446C-B5AE-544A28183E64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6D4CFC21-7938-4F91-8922-DD6C096229A4}" type="pres">
      <dgm:prSet presAssocID="{E5836A49-DF04-446C-B5AE-544A28183E64}" presName="parentText" presStyleLbl="node1" presStyleIdx="2" presStyleCnt="3" custScaleX="142997" custScaleY="31887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FE1A7A-5A64-4A88-84A0-A6FF48C2C52D}" type="pres">
      <dgm:prSet presAssocID="{E5836A49-DF04-446C-B5AE-544A28183E64}" presName="negativeSpace" presStyleCnt="0"/>
      <dgm:spPr/>
    </dgm:pt>
    <dgm:pt modelId="{5221FA53-0377-4094-A700-5E0F6D4D5C8F}" type="pres">
      <dgm:prSet presAssocID="{E5836A49-DF04-446C-B5AE-544A28183E6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EF99282-65AF-4DC2-A18D-11410E6ED13A}" type="presOf" srcId="{E5836A49-DF04-446C-B5AE-544A28183E64}" destId="{6F0E5D01-4CA0-45FB-9ECA-56C171887241}" srcOrd="0" destOrd="0" presId="urn:microsoft.com/office/officeart/2005/8/layout/list1"/>
    <dgm:cxn modelId="{112A8EAF-5FD0-46F5-A645-3E71CF446668}" type="presOf" srcId="{E77F7ECE-ACBF-41D9-9477-E9B842FEF0EC}" destId="{25923584-C1B8-4204-8B52-5383CA754DFF}" srcOrd="0" destOrd="0" presId="urn:microsoft.com/office/officeart/2005/8/layout/list1"/>
    <dgm:cxn modelId="{AB618FA4-0CA9-43BA-8AAF-DE3591453B93}" srcId="{E77F7ECE-ACBF-41D9-9477-E9B842FEF0EC}" destId="{E5836A49-DF04-446C-B5AE-544A28183E64}" srcOrd="2" destOrd="0" parTransId="{8AEFCAF7-AE5A-4283-AE92-39E9C8C0A4D2}" sibTransId="{0C858DBD-04B2-4AC9-9546-B302C5A948F2}"/>
    <dgm:cxn modelId="{E047286A-8781-43E4-B87C-2276E85BBAA6}" type="presOf" srcId="{5BCB5124-D892-4152-A554-1CCFA2EDD584}" destId="{6635F988-8C2B-4DC8-BE36-8A4C8784EA4F}" srcOrd="0" destOrd="0" presId="urn:microsoft.com/office/officeart/2005/8/layout/list1"/>
    <dgm:cxn modelId="{96621F79-1638-41FE-A55E-ED61FFCA7A02}" type="presOf" srcId="{7FE305C3-1AAE-4617-82B6-43B48C16824E}" destId="{4A3C0BC5-EF30-4573-8094-A3D6DE82C96B}" srcOrd="0" destOrd="0" presId="urn:microsoft.com/office/officeart/2005/8/layout/list1"/>
    <dgm:cxn modelId="{8D37BB68-8EB9-4D0E-A5B2-AD3489A511FE}" type="presOf" srcId="{5BCB5124-D892-4152-A554-1CCFA2EDD584}" destId="{BE6B1F93-E093-4116-BC22-FD037E7892F8}" srcOrd="1" destOrd="0" presId="urn:microsoft.com/office/officeart/2005/8/layout/list1"/>
    <dgm:cxn modelId="{0A11DE0B-4487-41B4-A84F-B7DD0C7720AE}" type="presOf" srcId="{7FE305C3-1AAE-4617-82B6-43B48C16824E}" destId="{24C265B6-18E4-447C-A6EE-98F28FE6EFE8}" srcOrd="1" destOrd="0" presId="urn:microsoft.com/office/officeart/2005/8/layout/list1"/>
    <dgm:cxn modelId="{87F5EC56-7428-43FB-AA70-9819AA021373}" type="presOf" srcId="{E5836A49-DF04-446C-B5AE-544A28183E64}" destId="{6D4CFC21-7938-4F91-8922-DD6C096229A4}" srcOrd="1" destOrd="0" presId="urn:microsoft.com/office/officeart/2005/8/layout/list1"/>
    <dgm:cxn modelId="{ACDD257C-A512-4905-A0ED-32762FFB24DE}" srcId="{E77F7ECE-ACBF-41D9-9477-E9B842FEF0EC}" destId="{5BCB5124-D892-4152-A554-1CCFA2EDD584}" srcOrd="1" destOrd="0" parTransId="{283DE958-3163-4E18-9C4F-6B97BB0DBDB4}" sibTransId="{49BFCA98-88CF-4329-898C-FAC052DB77AF}"/>
    <dgm:cxn modelId="{ABECDBAC-CDA3-42E7-90D0-0FADD38C7C2F}" srcId="{E77F7ECE-ACBF-41D9-9477-E9B842FEF0EC}" destId="{7FE305C3-1AAE-4617-82B6-43B48C16824E}" srcOrd="0" destOrd="0" parTransId="{8BE6BAF1-C641-4456-8DDE-6B1B633F0177}" sibTransId="{BDFE610F-81E2-44AC-8F1D-0843C2BEA557}"/>
    <dgm:cxn modelId="{7E516B75-9B05-4C56-89C4-E8D17D76AC7E}" type="presParOf" srcId="{25923584-C1B8-4204-8B52-5383CA754DFF}" destId="{597A118E-DE4C-415F-93CE-5CC48BB3BBC9}" srcOrd="0" destOrd="0" presId="urn:microsoft.com/office/officeart/2005/8/layout/list1"/>
    <dgm:cxn modelId="{74AE63B7-E590-4068-9610-D1B05C9A683F}" type="presParOf" srcId="{597A118E-DE4C-415F-93CE-5CC48BB3BBC9}" destId="{4A3C0BC5-EF30-4573-8094-A3D6DE82C96B}" srcOrd="0" destOrd="0" presId="urn:microsoft.com/office/officeart/2005/8/layout/list1"/>
    <dgm:cxn modelId="{F00664C2-4B9D-47ED-89DD-D422CCA8FAE7}" type="presParOf" srcId="{597A118E-DE4C-415F-93CE-5CC48BB3BBC9}" destId="{24C265B6-18E4-447C-A6EE-98F28FE6EFE8}" srcOrd="1" destOrd="0" presId="urn:microsoft.com/office/officeart/2005/8/layout/list1"/>
    <dgm:cxn modelId="{F5163E9F-BE8F-4991-A6D6-5DA3E46B6B4F}" type="presParOf" srcId="{25923584-C1B8-4204-8B52-5383CA754DFF}" destId="{60BA537B-9F7C-41F5-8A31-E1A34BC43DA6}" srcOrd="1" destOrd="0" presId="urn:microsoft.com/office/officeart/2005/8/layout/list1"/>
    <dgm:cxn modelId="{3A6BAB22-7AFE-4412-87A3-F71F9196E32A}" type="presParOf" srcId="{25923584-C1B8-4204-8B52-5383CA754DFF}" destId="{C2D45282-8423-454B-9BAB-EB61BC30290D}" srcOrd="2" destOrd="0" presId="urn:microsoft.com/office/officeart/2005/8/layout/list1"/>
    <dgm:cxn modelId="{DD66235A-05C5-49BC-93BA-A94979AA6D36}" type="presParOf" srcId="{25923584-C1B8-4204-8B52-5383CA754DFF}" destId="{2117A6E9-B191-436A-A2A8-3BB72085DB07}" srcOrd="3" destOrd="0" presId="urn:microsoft.com/office/officeart/2005/8/layout/list1"/>
    <dgm:cxn modelId="{FB3932CF-F3CC-42A5-9C34-2D4EA8390C09}" type="presParOf" srcId="{25923584-C1B8-4204-8B52-5383CA754DFF}" destId="{4025F7BA-ADA8-4210-AF3B-78DF6629C201}" srcOrd="4" destOrd="0" presId="urn:microsoft.com/office/officeart/2005/8/layout/list1"/>
    <dgm:cxn modelId="{B4A0BF26-B597-4DA3-8925-33D8B36DE34F}" type="presParOf" srcId="{4025F7BA-ADA8-4210-AF3B-78DF6629C201}" destId="{6635F988-8C2B-4DC8-BE36-8A4C8784EA4F}" srcOrd="0" destOrd="0" presId="urn:microsoft.com/office/officeart/2005/8/layout/list1"/>
    <dgm:cxn modelId="{DB5B9BF3-B886-4F3F-8E42-9E7939C93125}" type="presParOf" srcId="{4025F7BA-ADA8-4210-AF3B-78DF6629C201}" destId="{BE6B1F93-E093-4116-BC22-FD037E7892F8}" srcOrd="1" destOrd="0" presId="urn:microsoft.com/office/officeart/2005/8/layout/list1"/>
    <dgm:cxn modelId="{136CD2C7-F047-4F6C-86F4-69C1BBB74807}" type="presParOf" srcId="{25923584-C1B8-4204-8B52-5383CA754DFF}" destId="{0A94A94B-81EA-4B73-AF57-684F4800ACC4}" srcOrd="5" destOrd="0" presId="urn:microsoft.com/office/officeart/2005/8/layout/list1"/>
    <dgm:cxn modelId="{8D843722-068A-4160-917C-65AD0A38816A}" type="presParOf" srcId="{25923584-C1B8-4204-8B52-5383CA754DFF}" destId="{92D0493A-2B75-4423-83BB-19081CED6C03}" srcOrd="6" destOrd="0" presId="urn:microsoft.com/office/officeart/2005/8/layout/list1"/>
    <dgm:cxn modelId="{25C3234E-4720-4CCD-B86D-57C0414065C3}" type="presParOf" srcId="{25923584-C1B8-4204-8B52-5383CA754DFF}" destId="{1E596D71-7A24-496A-9AE9-8A5F1BA511A3}" srcOrd="7" destOrd="0" presId="urn:microsoft.com/office/officeart/2005/8/layout/list1"/>
    <dgm:cxn modelId="{F886F6B1-C92E-41DE-A41A-CB9577D0A619}" type="presParOf" srcId="{25923584-C1B8-4204-8B52-5383CA754DFF}" destId="{B8047F58-7683-41B0-8ED8-C721BAF61769}" srcOrd="8" destOrd="0" presId="urn:microsoft.com/office/officeart/2005/8/layout/list1"/>
    <dgm:cxn modelId="{295ADF06-FA96-4E97-8EA6-36E34F6A8489}" type="presParOf" srcId="{B8047F58-7683-41B0-8ED8-C721BAF61769}" destId="{6F0E5D01-4CA0-45FB-9ECA-56C171887241}" srcOrd="0" destOrd="0" presId="urn:microsoft.com/office/officeart/2005/8/layout/list1"/>
    <dgm:cxn modelId="{2C1930F4-EF37-4CFC-8B96-E9307044707A}" type="presParOf" srcId="{B8047F58-7683-41B0-8ED8-C721BAF61769}" destId="{6D4CFC21-7938-4F91-8922-DD6C096229A4}" srcOrd="1" destOrd="0" presId="urn:microsoft.com/office/officeart/2005/8/layout/list1"/>
    <dgm:cxn modelId="{E022F412-9336-4BAC-9DE2-768C6010C041}" type="presParOf" srcId="{25923584-C1B8-4204-8B52-5383CA754DFF}" destId="{8EFE1A7A-5A64-4A88-84A0-A6FF48C2C52D}" srcOrd="9" destOrd="0" presId="urn:microsoft.com/office/officeart/2005/8/layout/list1"/>
    <dgm:cxn modelId="{51DDB882-40E2-4D0E-AA8E-64E63CBCB44D}" type="presParOf" srcId="{25923584-C1B8-4204-8B52-5383CA754DFF}" destId="{5221FA53-0377-4094-A700-5E0F6D4D5C8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6C89F0-E75D-4260-B446-0967F34896B2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2290FA0-F25A-49BF-9042-C98465590E36}">
      <dgm:prSet phldrT="[Tekst]" phldr="1"/>
      <dgm:spPr/>
      <dgm:t>
        <a:bodyPr/>
        <a:lstStyle/>
        <a:p>
          <a:endParaRPr lang="pl-PL"/>
        </a:p>
      </dgm:t>
    </dgm:pt>
    <dgm:pt modelId="{F4FCD3BF-2087-4A98-90D4-4925C5097A12}" type="parTrans" cxnId="{52FC3839-2A26-4AC5-BC2B-25DA9DFE2804}">
      <dgm:prSet/>
      <dgm:spPr/>
      <dgm:t>
        <a:bodyPr/>
        <a:lstStyle/>
        <a:p>
          <a:endParaRPr lang="pl-PL"/>
        </a:p>
      </dgm:t>
    </dgm:pt>
    <dgm:pt modelId="{72953616-9628-4C0A-98A9-353D26ABED68}" type="sibTrans" cxnId="{52FC3839-2A26-4AC5-BC2B-25DA9DFE2804}">
      <dgm:prSet/>
      <dgm:spPr/>
      <dgm:t>
        <a:bodyPr/>
        <a:lstStyle/>
        <a:p>
          <a:endParaRPr lang="pl-PL"/>
        </a:p>
      </dgm:t>
    </dgm:pt>
    <dgm:pt modelId="{BE2F1564-C9EE-4FCA-9D4E-F690F22EE83C}">
      <dgm:prSet phldrT="[Tekst]" phldr="1"/>
      <dgm:spPr/>
      <dgm:t>
        <a:bodyPr/>
        <a:lstStyle/>
        <a:p>
          <a:endParaRPr lang="pl-PL"/>
        </a:p>
      </dgm:t>
    </dgm:pt>
    <dgm:pt modelId="{29DC14BE-13F5-4D02-B7A1-A91D6EC77964}" type="parTrans" cxnId="{BBA5FE22-23AB-4795-8782-3D98C41CD356}">
      <dgm:prSet/>
      <dgm:spPr/>
      <dgm:t>
        <a:bodyPr/>
        <a:lstStyle/>
        <a:p>
          <a:endParaRPr lang="pl-PL"/>
        </a:p>
      </dgm:t>
    </dgm:pt>
    <dgm:pt modelId="{B4D417D3-D5D4-4DE8-B1DC-A1E5DEF633B0}" type="sibTrans" cxnId="{BBA5FE22-23AB-4795-8782-3D98C41CD356}">
      <dgm:prSet/>
      <dgm:spPr/>
      <dgm:t>
        <a:bodyPr/>
        <a:lstStyle/>
        <a:p>
          <a:endParaRPr lang="pl-PL"/>
        </a:p>
      </dgm:t>
    </dgm:pt>
    <dgm:pt modelId="{2EE6CBA2-EE4B-4D1A-9628-50AF51D4BD79}">
      <dgm:prSet phldrT="[Tekst]" custT="1"/>
      <dgm:spPr/>
      <dgm:t>
        <a:bodyPr/>
        <a:lstStyle/>
        <a:p>
          <a:r>
            <a:rPr lang="pl-PL" sz="2000" dirty="0"/>
            <a:t>Przedmiot zainteresowania ekonomistów</a:t>
          </a:r>
        </a:p>
      </dgm:t>
    </dgm:pt>
    <dgm:pt modelId="{EE7F0EC3-E115-44C0-BEBC-7956615CFB85}" type="parTrans" cxnId="{622BFC63-B516-48B7-8D5B-33EA52243B97}">
      <dgm:prSet/>
      <dgm:spPr/>
      <dgm:t>
        <a:bodyPr/>
        <a:lstStyle/>
        <a:p>
          <a:endParaRPr lang="pl-PL"/>
        </a:p>
      </dgm:t>
    </dgm:pt>
    <dgm:pt modelId="{D4226E10-3206-4DC1-BDA6-E1577DF206BD}" type="sibTrans" cxnId="{622BFC63-B516-48B7-8D5B-33EA52243B97}">
      <dgm:prSet/>
      <dgm:spPr/>
      <dgm:t>
        <a:bodyPr/>
        <a:lstStyle/>
        <a:p>
          <a:endParaRPr lang="pl-PL"/>
        </a:p>
      </dgm:t>
    </dgm:pt>
    <dgm:pt modelId="{A5F5D618-ACA6-46C1-84AF-854CB38DD993}" type="pres">
      <dgm:prSet presAssocID="{846C89F0-E75D-4260-B446-0967F34896B2}" presName="Name0" presStyleCnt="0">
        <dgm:presLayoutVars>
          <dgm:dir/>
          <dgm:animLvl val="lvl"/>
          <dgm:resizeHandles val="exact"/>
        </dgm:presLayoutVars>
      </dgm:prSet>
      <dgm:spPr/>
    </dgm:pt>
    <dgm:pt modelId="{60AEEBFF-0839-4516-9D62-E59C6C775D37}" type="pres">
      <dgm:prSet presAssocID="{846C89F0-E75D-4260-B446-0967F34896B2}" presName="dummy" presStyleCnt="0"/>
      <dgm:spPr/>
    </dgm:pt>
    <dgm:pt modelId="{4D918414-A95A-47D4-AE53-68E488F6C052}" type="pres">
      <dgm:prSet presAssocID="{846C89F0-E75D-4260-B446-0967F34896B2}" presName="linH" presStyleCnt="0"/>
      <dgm:spPr/>
    </dgm:pt>
    <dgm:pt modelId="{81CC4247-F05E-4FA8-A769-022E5887E3B9}" type="pres">
      <dgm:prSet presAssocID="{846C89F0-E75D-4260-B446-0967F34896B2}" presName="padding1" presStyleCnt="0"/>
      <dgm:spPr/>
    </dgm:pt>
    <dgm:pt modelId="{760A40D9-BE9B-4BDE-90CA-A3C84B0CDB89}" type="pres">
      <dgm:prSet presAssocID="{E2290FA0-F25A-49BF-9042-C98465590E36}" presName="linV" presStyleCnt="0"/>
      <dgm:spPr/>
    </dgm:pt>
    <dgm:pt modelId="{4E8F7D19-ED15-4BF1-ADD8-81C34EEA6E96}" type="pres">
      <dgm:prSet presAssocID="{E2290FA0-F25A-49BF-9042-C98465590E36}" presName="spVertical1" presStyleCnt="0"/>
      <dgm:spPr/>
    </dgm:pt>
    <dgm:pt modelId="{DFCE51EB-F991-4DAE-B8A5-5629AAF9E693}" type="pres">
      <dgm:prSet presAssocID="{E2290FA0-F25A-49BF-9042-C98465590E36}" presName="parTx" presStyleLbl="revTx" presStyleIdx="0" presStyleCnt="3" custScaleY="465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31C0C2-28AA-4C7B-9EB9-4539DE0605B2}" type="pres">
      <dgm:prSet presAssocID="{E2290FA0-F25A-49BF-9042-C98465590E36}" presName="spVertical2" presStyleCnt="0"/>
      <dgm:spPr/>
    </dgm:pt>
    <dgm:pt modelId="{15C28AB6-F031-45F3-8296-DF17378744DE}" type="pres">
      <dgm:prSet presAssocID="{E2290FA0-F25A-49BF-9042-C98465590E36}" presName="spVertical3" presStyleCnt="0"/>
      <dgm:spPr/>
    </dgm:pt>
    <dgm:pt modelId="{8AE0B7A3-6004-496D-B134-3805760D60D0}" type="pres">
      <dgm:prSet presAssocID="{72953616-9628-4C0A-98A9-353D26ABED68}" presName="space" presStyleCnt="0"/>
      <dgm:spPr/>
    </dgm:pt>
    <dgm:pt modelId="{3F752E50-4FF3-4E7C-BE4E-4FE026D8497F}" type="pres">
      <dgm:prSet presAssocID="{BE2F1564-C9EE-4FCA-9D4E-F690F22EE83C}" presName="linV" presStyleCnt="0"/>
      <dgm:spPr/>
    </dgm:pt>
    <dgm:pt modelId="{03157E9E-1FCA-426C-822B-3D604605984B}" type="pres">
      <dgm:prSet presAssocID="{BE2F1564-C9EE-4FCA-9D4E-F690F22EE83C}" presName="spVertical1" presStyleCnt="0"/>
      <dgm:spPr/>
    </dgm:pt>
    <dgm:pt modelId="{37BC1E25-346F-48AA-B2FD-51B8976B5A99}" type="pres">
      <dgm:prSet presAssocID="{BE2F1564-C9EE-4FCA-9D4E-F690F22EE83C}" presName="parTx" presStyleLbl="revTx" presStyleIdx="1" presStyleCnt="3" custLinFactX="100000" custLinFactY="100000" custLinFactNeighborX="158678" custLinFactNeighborY="1000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C8116-907E-4BF0-859D-2A4002221477}" type="pres">
      <dgm:prSet presAssocID="{BE2F1564-C9EE-4FCA-9D4E-F690F22EE83C}" presName="spVertical2" presStyleCnt="0"/>
      <dgm:spPr/>
    </dgm:pt>
    <dgm:pt modelId="{A70515D6-E0B8-41AE-BBC5-0E2E81CD15DC}" type="pres">
      <dgm:prSet presAssocID="{BE2F1564-C9EE-4FCA-9D4E-F690F22EE83C}" presName="spVertical3" presStyleCnt="0"/>
      <dgm:spPr/>
    </dgm:pt>
    <dgm:pt modelId="{6D35370D-86C5-4FCD-831D-A61932CCFD75}" type="pres">
      <dgm:prSet presAssocID="{B4D417D3-D5D4-4DE8-B1DC-A1E5DEF633B0}" presName="space" presStyleCnt="0"/>
      <dgm:spPr/>
    </dgm:pt>
    <dgm:pt modelId="{6E5367AE-85B2-4E68-AC30-70A1960E708E}" type="pres">
      <dgm:prSet presAssocID="{2EE6CBA2-EE4B-4D1A-9628-50AF51D4BD79}" presName="linV" presStyleCnt="0"/>
      <dgm:spPr/>
    </dgm:pt>
    <dgm:pt modelId="{A8CBB9D2-3B46-4EE6-9F05-4F1FBDA6F90F}" type="pres">
      <dgm:prSet presAssocID="{2EE6CBA2-EE4B-4D1A-9628-50AF51D4BD79}" presName="spVertical1" presStyleCnt="0"/>
      <dgm:spPr/>
    </dgm:pt>
    <dgm:pt modelId="{259A8C09-8FD5-4408-90AC-85503ADE8B26}" type="pres">
      <dgm:prSet presAssocID="{2EE6CBA2-EE4B-4D1A-9628-50AF51D4BD79}" presName="parTx" presStyleLbl="revTx" presStyleIdx="2" presStyleCnt="3" custScaleX="414995" custScaleY="259818" custLinFactX="-26719" custLinFactY="2634" custLinFactNeighborX="-100000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9858A9-AB0E-4AE0-A240-475E7307E7A9}" type="pres">
      <dgm:prSet presAssocID="{2EE6CBA2-EE4B-4D1A-9628-50AF51D4BD79}" presName="spVertical2" presStyleCnt="0"/>
      <dgm:spPr/>
    </dgm:pt>
    <dgm:pt modelId="{1B2BE9CF-D7FD-4FE6-9F26-23F5FE6E46D1}" type="pres">
      <dgm:prSet presAssocID="{2EE6CBA2-EE4B-4D1A-9628-50AF51D4BD79}" presName="spVertical3" presStyleCnt="0"/>
      <dgm:spPr/>
    </dgm:pt>
    <dgm:pt modelId="{B415A727-95CC-4D6B-80D5-9C55607A0E79}" type="pres">
      <dgm:prSet presAssocID="{846C89F0-E75D-4260-B446-0967F34896B2}" presName="padding2" presStyleCnt="0"/>
      <dgm:spPr/>
    </dgm:pt>
    <dgm:pt modelId="{5BF36A41-792D-4F65-85BA-CCB3FBE2ACC2}" type="pres">
      <dgm:prSet presAssocID="{846C89F0-E75D-4260-B446-0967F34896B2}" presName="negArrow" presStyleCnt="0"/>
      <dgm:spPr/>
    </dgm:pt>
    <dgm:pt modelId="{9F36CAFC-9C84-4BB2-BBB1-56B408971302}" type="pres">
      <dgm:prSet presAssocID="{846C89F0-E75D-4260-B446-0967F34896B2}" presName="backgroundArrow" presStyleLbl="node1" presStyleIdx="0" presStyleCnt="1" custScaleY="394911" custLinFactY="-100000" custLinFactNeighborX="48035" custLinFactNeighborY="-140824"/>
      <dgm:spPr/>
    </dgm:pt>
  </dgm:ptLst>
  <dgm:cxnLst>
    <dgm:cxn modelId="{09C8B097-1DCA-4D6F-86F4-66B3E2657329}" type="presOf" srcId="{846C89F0-E75D-4260-B446-0967F34896B2}" destId="{A5F5D618-ACA6-46C1-84AF-854CB38DD993}" srcOrd="0" destOrd="0" presId="urn:microsoft.com/office/officeart/2005/8/layout/hProcess3"/>
    <dgm:cxn modelId="{622BFC63-B516-48B7-8D5B-33EA52243B97}" srcId="{846C89F0-E75D-4260-B446-0967F34896B2}" destId="{2EE6CBA2-EE4B-4D1A-9628-50AF51D4BD79}" srcOrd="2" destOrd="0" parTransId="{EE7F0EC3-E115-44C0-BEBC-7956615CFB85}" sibTransId="{D4226E10-3206-4DC1-BDA6-E1577DF206BD}"/>
    <dgm:cxn modelId="{BBA5FE22-23AB-4795-8782-3D98C41CD356}" srcId="{846C89F0-E75D-4260-B446-0967F34896B2}" destId="{BE2F1564-C9EE-4FCA-9D4E-F690F22EE83C}" srcOrd="1" destOrd="0" parTransId="{29DC14BE-13F5-4D02-B7A1-A91D6EC77964}" sibTransId="{B4D417D3-D5D4-4DE8-B1DC-A1E5DEF633B0}"/>
    <dgm:cxn modelId="{A9B005FD-384B-4D71-86E1-765D107B68CE}" type="presOf" srcId="{E2290FA0-F25A-49BF-9042-C98465590E36}" destId="{DFCE51EB-F991-4DAE-B8A5-5629AAF9E693}" srcOrd="0" destOrd="0" presId="urn:microsoft.com/office/officeart/2005/8/layout/hProcess3"/>
    <dgm:cxn modelId="{7A79C76E-7008-42DE-A3F0-6E564387723A}" type="presOf" srcId="{2EE6CBA2-EE4B-4D1A-9628-50AF51D4BD79}" destId="{259A8C09-8FD5-4408-90AC-85503ADE8B26}" srcOrd="0" destOrd="0" presId="urn:microsoft.com/office/officeart/2005/8/layout/hProcess3"/>
    <dgm:cxn modelId="{52FC3839-2A26-4AC5-BC2B-25DA9DFE2804}" srcId="{846C89F0-E75D-4260-B446-0967F34896B2}" destId="{E2290FA0-F25A-49BF-9042-C98465590E36}" srcOrd="0" destOrd="0" parTransId="{F4FCD3BF-2087-4A98-90D4-4925C5097A12}" sibTransId="{72953616-9628-4C0A-98A9-353D26ABED68}"/>
    <dgm:cxn modelId="{B17D6AE0-17A5-4F57-B0D1-15AB2306C1F1}" type="presOf" srcId="{BE2F1564-C9EE-4FCA-9D4E-F690F22EE83C}" destId="{37BC1E25-346F-48AA-B2FD-51B8976B5A99}" srcOrd="0" destOrd="0" presId="urn:microsoft.com/office/officeart/2005/8/layout/hProcess3"/>
    <dgm:cxn modelId="{AEBF8417-B88E-4C21-9572-E4A303FD58B1}" type="presParOf" srcId="{A5F5D618-ACA6-46C1-84AF-854CB38DD993}" destId="{60AEEBFF-0839-4516-9D62-E59C6C775D37}" srcOrd="0" destOrd="0" presId="urn:microsoft.com/office/officeart/2005/8/layout/hProcess3"/>
    <dgm:cxn modelId="{DB1E89CB-30F9-40C7-929D-2D8E9C7D1AE6}" type="presParOf" srcId="{A5F5D618-ACA6-46C1-84AF-854CB38DD993}" destId="{4D918414-A95A-47D4-AE53-68E488F6C052}" srcOrd="1" destOrd="0" presId="urn:microsoft.com/office/officeart/2005/8/layout/hProcess3"/>
    <dgm:cxn modelId="{1BAC82C6-FEF9-4ACE-9E04-EFC6C9E0CF07}" type="presParOf" srcId="{4D918414-A95A-47D4-AE53-68E488F6C052}" destId="{81CC4247-F05E-4FA8-A769-022E5887E3B9}" srcOrd="0" destOrd="0" presId="urn:microsoft.com/office/officeart/2005/8/layout/hProcess3"/>
    <dgm:cxn modelId="{2CB0897E-F9C0-4EE2-A603-7164B7A8F505}" type="presParOf" srcId="{4D918414-A95A-47D4-AE53-68E488F6C052}" destId="{760A40D9-BE9B-4BDE-90CA-A3C84B0CDB89}" srcOrd="1" destOrd="0" presId="urn:microsoft.com/office/officeart/2005/8/layout/hProcess3"/>
    <dgm:cxn modelId="{F971E5FD-E0A6-4655-85C9-E70B7BD63F59}" type="presParOf" srcId="{760A40D9-BE9B-4BDE-90CA-A3C84B0CDB89}" destId="{4E8F7D19-ED15-4BF1-ADD8-81C34EEA6E96}" srcOrd="0" destOrd="0" presId="urn:microsoft.com/office/officeart/2005/8/layout/hProcess3"/>
    <dgm:cxn modelId="{7CED6E5A-2CBA-4D07-A9BC-E08ADC28646A}" type="presParOf" srcId="{760A40D9-BE9B-4BDE-90CA-A3C84B0CDB89}" destId="{DFCE51EB-F991-4DAE-B8A5-5629AAF9E693}" srcOrd="1" destOrd="0" presId="urn:microsoft.com/office/officeart/2005/8/layout/hProcess3"/>
    <dgm:cxn modelId="{9B3A1D5B-B2C7-4E1B-9515-520A6123394A}" type="presParOf" srcId="{760A40D9-BE9B-4BDE-90CA-A3C84B0CDB89}" destId="{D031C0C2-28AA-4C7B-9EB9-4539DE0605B2}" srcOrd="2" destOrd="0" presId="urn:microsoft.com/office/officeart/2005/8/layout/hProcess3"/>
    <dgm:cxn modelId="{3918CC8A-F1F9-478F-ADCE-6CA773E2AF79}" type="presParOf" srcId="{760A40D9-BE9B-4BDE-90CA-A3C84B0CDB89}" destId="{15C28AB6-F031-45F3-8296-DF17378744DE}" srcOrd="3" destOrd="0" presId="urn:microsoft.com/office/officeart/2005/8/layout/hProcess3"/>
    <dgm:cxn modelId="{54D7426C-4C02-4881-98C7-A203DA558B8C}" type="presParOf" srcId="{4D918414-A95A-47D4-AE53-68E488F6C052}" destId="{8AE0B7A3-6004-496D-B134-3805760D60D0}" srcOrd="2" destOrd="0" presId="urn:microsoft.com/office/officeart/2005/8/layout/hProcess3"/>
    <dgm:cxn modelId="{C44DCFF8-188C-421D-BD7C-46AE99617A32}" type="presParOf" srcId="{4D918414-A95A-47D4-AE53-68E488F6C052}" destId="{3F752E50-4FF3-4E7C-BE4E-4FE026D8497F}" srcOrd="3" destOrd="0" presId="urn:microsoft.com/office/officeart/2005/8/layout/hProcess3"/>
    <dgm:cxn modelId="{9E0E4014-B135-4BA0-9FAA-ACFDD63F5BBC}" type="presParOf" srcId="{3F752E50-4FF3-4E7C-BE4E-4FE026D8497F}" destId="{03157E9E-1FCA-426C-822B-3D604605984B}" srcOrd="0" destOrd="0" presId="urn:microsoft.com/office/officeart/2005/8/layout/hProcess3"/>
    <dgm:cxn modelId="{6F49CF9A-9D43-46F9-8722-F638F10D5436}" type="presParOf" srcId="{3F752E50-4FF3-4E7C-BE4E-4FE026D8497F}" destId="{37BC1E25-346F-48AA-B2FD-51B8976B5A99}" srcOrd="1" destOrd="0" presId="urn:microsoft.com/office/officeart/2005/8/layout/hProcess3"/>
    <dgm:cxn modelId="{7991CF5B-E359-4C03-9134-0D1D9C7BE949}" type="presParOf" srcId="{3F752E50-4FF3-4E7C-BE4E-4FE026D8497F}" destId="{AE9C8116-907E-4BF0-859D-2A4002221477}" srcOrd="2" destOrd="0" presId="urn:microsoft.com/office/officeart/2005/8/layout/hProcess3"/>
    <dgm:cxn modelId="{E312D9DC-8B95-44A9-AB49-B414583DCC2F}" type="presParOf" srcId="{3F752E50-4FF3-4E7C-BE4E-4FE026D8497F}" destId="{A70515D6-E0B8-41AE-BBC5-0E2E81CD15DC}" srcOrd="3" destOrd="0" presId="urn:microsoft.com/office/officeart/2005/8/layout/hProcess3"/>
    <dgm:cxn modelId="{C99AB40E-552B-4677-8202-9E9ED1118786}" type="presParOf" srcId="{4D918414-A95A-47D4-AE53-68E488F6C052}" destId="{6D35370D-86C5-4FCD-831D-A61932CCFD75}" srcOrd="4" destOrd="0" presId="urn:microsoft.com/office/officeart/2005/8/layout/hProcess3"/>
    <dgm:cxn modelId="{B144A396-05BC-4FAA-8482-6368091D932B}" type="presParOf" srcId="{4D918414-A95A-47D4-AE53-68E488F6C052}" destId="{6E5367AE-85B2-4E68-AC30-70A1960E708E}" srcOrd="5" destOrd="0" presId="urn:microsoft.com/office/officeart/2005/8/layout/hProcess3"/>
    <dgm:cxn modelId="{DB622787-78B0-497D-BF40-E4B829CB10C9}" type="presParOf" srcId="{6E5367AE-85B2-4E68-AC30-70A1960E708E}" destId="{A8CBB9D2-3B46-4EE6-9F05-4F1FBDA6F90F}" srcOrd="0" destOrd="0" presId="urn:microsoft.com/office/officeart/2005/8/layout/hProcess3"/>
    <dgm:cxn modelId="{194F9DBD-1ADD-42EC-81CC-AB9972C4518F}" type="presParOf" srcId="{6E5367AE-85B2-4E68-AC30-70A1960E708E}" destId="{259A8C09-8FD5-4408-90AC-85503ADE8B26}" srcOrd="1" destOrd="0" presId="urn:microsoft.com/office/officeart/2005/8/layout/hProcess3"/>
    <dgm:cxn modelId="{73F2C36B-A74F-4A60-95F4-D54BA4F4B380}" type="presParOf" srcId="{6E5367AE-85B2-4E68-AC30-70A1960E708E}" destId="{949858A9-AB0E-4AE0-A240-475E7307E7A9}" srcOrd="2" destOrd="0" presId="urn:microsoft.com/office/officeart/2005/8/layout/hProcess3"/>
    <dgm:cxn modelId="{20DCBD63-A680-4002-A7A6-009C2DF30B36}" type="presParOf" srcId="{6E5367AE-85B2-4E68-AC30-70A1960E708E}" destId="{1B2BE9CF-D7FD-4FE6-9F26-23F5FE6E46D1}" srcOrd="3" destOrd="0" presId="urn:microsoft.com/office/officeart/2005/8/layout/hProcess3"/>
    <dgm:cxn modelId="{F72EA419-5C0F-4650-B2CD-A28347FFE15F}" type="presParOf" srcId="{4D918414-A95A-47D4-AE53-68E488F6C052}" destId="{B415A727-95CC-4D6B-80D5-9C55607A0E79}" srcOrd="6" destOrd="0" presId="urn:microsoft.com/office/officeart/2005/8/layout/hProcess3"/>
    <dgm:cxn modelId="{6A786BD6-DF7F-4DA5-AE3E-9613F8CB515A}" type="presParOf" srcId="{4D918414-A95A-47D4-AE53-68E488F6C052}" destId="{5BF36A41-792D-4F65-85BA-CCB3FBE2ACC2}" srcOrd="7" destOrd="0" presId="urn:microsoft.com/office/officeart/2005/8/layout/hProcess3"/>
    <dgm:cxn modelId="{E709194C-1F7D-42D4-8A88-695527D70AC3}" type="presParOf" srcId="{4D918414-A95A-47D4-AE53-68E488F6C052}" destId="{9F36CAFC-9C84-4BB2-BBB1-56B408971302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59C6C5-7F07-4D4F-8C77-9F6E52DBCEA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17F82BD-1315-47DD-BF9E-CC07EE25F42F}">
      <dgm:prSet phldrT="[Tekst]"/>
      <dgm:spPr/>
      <dgm:t>
        <a:bodyPr/>
        <a:lstStyle/>
        <a:p>
          <a:r>
            <a:rPr lang="pl-PL" dirty="0"/>
            <a:t>Racjonalne żywienie</a:t>
          </a:r>
        </a:p>
      </dgm:t>
    </dgm:pt>
    <dgm:pt modelId="{DE68C95B-B5F5-41E1-8DAF-948A40EDDE33}" type="parTrans" cxnId="{AF6195F1-355D-4F7D-881D-6868C22E1D6B}">
      <dgm:prSet/>
      <dgm:spPr/>
      <dgm:t>
        <a:bodyPr/>
        <a:lstStyle/>
        <a:p>
          <a:endParaRPr lang="pl-PL"/>
        </a:p>
      </dgm:t>
    </dgm:pt>
    <dgm:pt modelId="{47BAB687-225D-40A8-A6DE-2A38C37D1E88}" type="sibTrans" cxnId="{AF6195F1-355D-4F7D-881D-6868C22E1D6B}">
      <dgm:prSet/>
      <dgm:spPr/>
      <dgm:t>
        <a:bodyPr/>
        <a:lstStyle/>
        <a:p>
          <a:endParaRPr lang="pl-PL"/>
        </a:p>
      </dgm:t>
    </dgm:pt>
    <dgm:pt modelId="{8183C422-266F-4DCB-9E33-379AAFC13EEC}">
      <dgm:prSet phldrT="[Tekst]"/>
      <dgm:spPr/>
      <dgm:t>
        <a:bodyPr/>
        <a:lstStyle/>
        <a:p>
          <a:r>
            <a:rPr lang="pl-PL" dirty="0"/>
            <a:t>Aktywność fizyczna</a:t>
          </a:r>
        </a:p>
      </dgm:t>
    </dgm:pt>
    <dgm:pt modelId="{375F0B67-E42B-4FEC-AF4A-35033EF9A97E}" type="parTrans" cxnId="{93CFCA75-A3F2-49D2-BB70-F756DFA2AE51}">
      <dgm:prSet/>
      <dgm:spPr/>
      <dgm:t>
        <a:bodyPr/>
        <a:lstStyle/>
        <a:p>
          <a:endParaRPr lang="pl-PL"/>
        </a:p>
      </dgm:t>
    </dgm:pt>
    <dgm:pt modelId="{EA02E51A-205E-47A3-B435-E66EAA7C8E97}" type="sibTrans" cxnId="{93CFCA75-A3F2-49D2-BB70-F756DFA2AE51}">
      <dgm:prSet/>
      <dgm:spPr/>
      <dgm:t>
        <a:bodyPr/>
        <a:lstStyle/>
        <a:p>
          <a:endParaRPr lang="pl-PL"/>
        </a:p>
      </dgm:t>
    </dgm:pt>
    <dgm:pt modelId="{7217A5A9-91D4-40FF-BAEA-4B5BFC503266}">
      <dgm:prSet phldrT="[Tekst]"/>
      <dgm:spPr/>
      <dgm:t>
        <a:bodyPr/>
        <a:lstStyle/>
        <a:p>
          <a:r>
            <a:rPr lang="pl-PL" dirty="0"/>
            <a:t>Racjonalna konsumpcja leków</a:t>
          </a:r>
        </a:p>
      </dgm:t>
    </dgm:pt>
    <dgm:pt modelId="{CA4DA6DB-2B5E-4D76-B337-DB9CC901534C}" type="parTrans" cxnId="{3487F5BD-9418-4A1C-B348-BD689B6DF98C}">
      <dgm:prSet/>
      <dgm:spPr/>
      <dgm:t>
        <a:bodyPr/>
        <a:lstStyle/>
        <a:p>
          <a:endParaRPr lang="pl-PL"/>
        </a:p>
      </dgm:t>
    </dgm:pt>
    <dgm:pt modelId="{2C99E3F1-BCBF-4F9B-8FA9-0BFD968E1D7A}" type="sibTrans" cxnId="{3487F5BD-9418-4A1C-B348-BD689B6DF98C}">
      <dgm:prSet/>
      <dgm:spPr/>
      <dgm:t>
        <a:bodyPr/>
        <a:lstStyle/>
        <a:p>
          <a:endParaRPr lang="pl-PL"/>
        </a:p>
      </dgm:t>
    </dgm:pt>
    <dgm:pt modelId="{13347831-A0F6-4B81-BF13-1E5EF964D18E}">
      <dgm:prSet phldrT="[Tekst]"/>
      <dgm:spPr/>
      <dgm:t>
        <a:bodyPr/>
        <a:lstStyle/>
        <a:p>
          <a:r>
            <a:rPr lang="pl-PL" dirty="0"/>
            <a:t>Eliminacja konsumpcji autodestrukcyjnej</a:t>
          </a:r>
        </a:p>
      </dgm:t>
    </dgm:pt>
    <dgm:pt modelId="{03280DC3-429D-43D7-9534-A007ACE4101C}" type="parTrans" cxnId="{2B9255B1-78A9-4D79-9A11-958C30EB2143}">
      <dgm:prSet/>
      <dgm:spPr/>
      <dgm:t>
        <a:bodyPr/>
        <a:lstStyle/>
        <a:p>
          <a:endParaRPr lang="pl-PL"/>
        </a:p>
      </dgm:t>
    </dgm:pt>
    <dgm:pt modelId="{21F997AE-D7A9-4EC9-B8FF-5173EA2CC9B8}" type="sibTrans" cxnId="{2B9255B1-78A9-4D79-9A11-958C30EB2143}">
      <dgm:prSet/>
      <dgm:spPr/>
      <dgm:t>
        <a:bodyPr/>
        <a:lstStyle/>
        <a:p>
          <a:endParaRPr lang="pl-PL"/>
        </a:p>
      </dgm:t>
    </dgm:pt>
    <dgm:pt modelId="{6550D5CC-8723-439F-B350-97F105D695A2}">
      <dgm:prSet phldrT="[Tekst]"/>
      <dgm:spPr/>
      <dgm:t>
        <a:bodyPr/>
        <a:lstStyle/>
        <a:p>
          <a:r>
            <a:rPr lang="pl-PL" dirty="0"/>
            <a:t>Profilaktyka  zdrowotna</a:t>
          </a:r>
        </a:p>
      </dgm:t>
    </dgm:pt>
    <dgm:pt modelId="{5212240D-B576-4C91-9D84-39E96CF061D1}" type="parTrans" cxnId="{B0D2CF61-D666-4B0E-9C01-4992F80779AE}">
      <dgm:prSet/>
      <dgm:spPr/>
      <dgm:t>
        <a:bodyPr/>
        <a:lstStyle/>
        <a:p>
          <a:endParaRPr lang="pl-PL"/>
        </a:p>
      </dgm:t>
    </dgm:pt>
    <dgm:pt modelId="{EDD7B203-BC21-40FE-9E5D-E40B065FCB63}" type="sibTrans" cxnId="{B0D2CF61-D666-4B0E-9C01-4992F80779AE}">
      <dgm:prSet/>
      <dgm:spPr/>
      <dgm:t>
        <a:bodyPr/>
        <a:lstStyle/>
        <a:p>
          <a:endParaRPr lang="pl-PL"/>
        </a:p>
      </dgm:t>
    </dgm:pt>
    <dgm:pt modelId="{BBBFD735-0B7E-4BF2-8C79-00BB0A55D206}" type="pres">
      <dgm:prSet presAssocID="{7F59C6C5-7F07-4D4F-8C77-9F6E52DBCEA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13DCF0-276B-48B4-9EF7-0F2936E2692D}" type="pres">
      <dgm:prSet presAssocID="{B17F82BD-1315-47DD-BF9E-CC07EE25F42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B68B87-C296-4E4D-A9C9-36371F239376}" type="pres">
      <dgm:prSet presAssocID="{47BAB687-225D-40A8-A6DE-2A38C37D1E88}" presName="sibTrans" presStyleCnt="0"/>
      <dgm:spPr/>
    </dgm:pt>
    <dgm:pt modelId="{9EF2E668-428C-4B66-BB36-1EFB31ADA027}" type="pres">
      <dgm:prSet presAssocID="{8183C422-266F-4DCB-9E33-379AAFC13EE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3F252A-29A5-4B82-A23F-2980A6D33C6F}" type="pres">
      <dgm:prSet presAssocID="{EA02E51A-205E-47A3-B435-E66EAA7C8E97}" presName="sibTrans" presStyleCnt="0"/>
      <dgm:spPr/>
    </dgm:pt>
    <dgm:pt modelId="{B44DEA86-020F-4433-9FB9-C6EF502AA55D}" type="pres">
      <dgm:prSet presAssocID="{7217A5A9-91D4-40FF-BAEA-4B5BFC50326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E2CD92-4092-41C5-82A5-153609639A6E}" type="pres">
      <dgm:prSet presAssocID="{2C99E3F1-BCBF-4F9B-8FA9-0BFD968E1D7A}" presName="sibTrans" presStyleCnt="0"/>
      <dgm:spPr/>
    </dgm:pt>
    <dgm:pt modelId="{A28089CC-8F5A-47EB-9C82-1898D6595B33}" type="pres">
      <dgm:prSet presAssocID="{13347831-A0F6-4B81-BF13-1E5EF964D18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19FF52-68FB-4963-B520-2191DBE31FF8}" type="pres">
      <dgm:prSet presAssocID="{21F997AE-D7A9-4EC9-B8FF-5173EA2CC9B8}" presName="sibTrans" presStyleCnt="0"/>
      <dgm:spPr/>
    </dgm:pt>
    <dgm:pt modelId="{F09ED5AF-2A9F-42D4-9C70-19E21BE578B2}" type="pres">
      <dgm:prSet presAssocID="{6550D5CC-8723-439F-B350-97F105D695A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3CFCA75-A3F2-49D2-BB70-F756DFA2AE51}" srcId="{7F59C6C5-7F07-4D4F-8C77-9F6E52DBCEAE}" destId="{8183C422-266F-4DCB-9E33-379AAFC13EEC}" srcOrd="1" destOrd="0" parTransId="{375F0B67-E42B-4FEC-AF4A-35033EF9A97E}" sibTransId="{EA02E51A-205E-47A3-B435-E66EAA7C8E97}"/>
    <dgm:cxn modelId="{43CE977C-A32A-42D7-BBB3-2755653511B0}" type="presOf" srcId="{6550D5CC-8723-439F-B350-97F105D695A2}" destId="{F09ED5AF-2A9F-42D4-9C70-19E21BE578B2}" srcOrd="0" destOrd="0" presId="urn:microsoft.com/office/officeart/2005/8/layout/default"/>
    <dgm:cxn modelId="{B0D2CF61-D666-4B0E-9C01-4992F80779AE}" srcId="{7F59C6C5-7F07-4D4F-8C77-9F6E52DBCEAE}" destId="{6550D5CC-8723-439F-B350-97F105D695A2}" srcOrd="4" destOrd="0" parTransId="{5212240D-B576-4C91-9D84-39E96CF061D1}" sibTransId="{EDD7B203-BC21-40FE-9E5D-E40B065FCB63}"/>
    <dgm:cxn modelId="{ECCED429-992F-43A4-A912-3D04ED3D3771}" type="presOf" srcId="{7217A5A9-91D4-40FF-BAEA-4B5BFC503266}" destId="{B44DEA86-020F-4433-9FB9-C6EF502AA55D}" srcOrd="0" destOrd="0" presId="urn:microsoft.com/office/officeart/2005/8/layout/default"/>
    <dgm:cxn modelId="{CB9B610A-3D0F-4AEE-857F-E5F890CAAF54}" type="presOf" srcId="{8183C422-266F-4DCB-9E33-379AAFC13EEC}" destId="{9EF2E668-428C-4B66-BB36-1EFB31ADA027}" srcOrd="0" destOrd="0" presId="urn:microsoft.com/office/officeart/2005/8/layout/default"/>
    <dgm:cxn modelId="{E9763E32-90D2-4502-95D5-34CD216D9028}" type="presOf" srcId="{13347831-A0F6-4B81-BF13-1E5EF964D18E}" destId="{A28089CC-8F5A-47EB-9C82-1898D6595B33}" srcOrd="0" destOrd="0" presId="urn:microsoft.com/office/officeart/2005/8/layout/default"/>
    <dgm:cxn modelId="{6F411A62-0AC4-4A96-98BD-74F999F5CC8D}" type="presOf" srcId="{B17F82BD-1315-47DD-BF9E-CC07EE25F42F}" destId="{D213DCF0-276B-48B4-9EF7-0F2936E2692D}" srcOrd="0" destOrd="0" presId="urn:microsoft.com/office/officeart/2005/8/layout/default"/>
    <dgm:cxn modelId="{3487F5BD-9418-4A1C-B348-BD689B6DF98C}" srcId="{7F59C6C5-7F07-4D4F-8C77-9F6E52DBCEAE}" destId="{7217A5A9-91D4-40FF-BAEA-4B5BFC503266}" srcOrd="2" destOrd="0" parTransId="{CA4DA6DB-2B5E-4D76-B337-DB9CC901534C}" sibTransId="{2C99E3F1-BCBF-4F9B-8FA9-0BFD968E1D7A}"/>
    <dgm:cxn modelId="{479AB9EA-AE02-49D0-B950-732E9C7C699D}" type="presOf" srcId="{7F59C6C5-7F07-4D4F-8C77-9F6E52DBCEAE}" destId="{BBBFD735-0B7E-4BF2-8C79-00BB0A55D206}" srcOrd="0" destOrd="0" presId="urn:microsoft.com/office/officeart/2005/8/layout/default"/>
    <dgm:cxn modelId="{AF6195F1-355D-4F7D-881D-6868C22E1D6B}" srcId="{7F59C6C5-7F07-4D4F-8C77-9F6E52DBCEAE}" destId="{B17F82BD-1315-47DD-BF9E-CC07EE25F42F}" srcOrd="0" destOrd="0" parTransId="{DE68C95B-B5F5-41E1-8DAF-948A40EDDE33}" sibTransId="{47BAB687-225D-40A8-A6DE-2A38C37D1E88}"/>
    <dgm:cxn modelId="{2B9255B1-78A9-4D79-9A11-958C30EB2143}" srcId="{7F59C6C5-7F07-4D4F-8C77-9F6E52DBCEAE}" destId="{13347831-A0F6-4B81-BF13-1E5EF964D18E}" srcOrd="3" destOrd="0" parTransId="{03280DC3-429D-43D7-9534-A007ACE4101C}" sibTransId="{21F997AE-D7A9-4EC9-B8FF-5173EA2CC9B8}"/>
    <dgm:cxn modelId="{E2D7425A-8638-4E07-B9B1-BC2BCD386E82}" type="presParOf" srcId="{BBBFD735-0B7E-4BF2-8C79-00BB0A55D206}" destId="{D213DCF0-276B-48B4-9EF7-0F2936E2692D}" srcOrd="0" destOrd="0" presId="urn:microsoft.com/office/officeart/2005/8/layout/default"/>
    <dgm:cxn modelId="{FFCA24A2-22AA-476B-8516-54E1E757F6CA}" type="presParOf" srcId="{BBBFD735-0B7E-4BF2-8C79-00BB0A55D206}" destId="{3BB68B87-C296-4E4D-A9C9-36371F239376}" srcOrd="1" destOrd="0" presId="urn:microsoft.com/office/officeart/2005/8/layout/default"/>
    <dgm:cxn modelId="{8DE64DA3-684C-4CCE-BA21-2C209FD1BA91}" type="presParOf" srcId="{BBBFD735-0B7E-4BF2-8C79-00BB0A55D206}" destId="{9EF2E668-428C-4B66-BB36-1EFB31ADA027}" srcOrd="2" destOrd="0" presId="urn:microsoft.com/office/officeart/2005/8/layout/default"/>
    <dgm:cxn modelId="{AC76DD38-85B8-4133-BB9B-60DC57D6880E}" type="presParOf" srcId="{BBBFD735-0B7E-4BF2-8C79-00BB0A55D206}" destId="{2B3F252A-29A5-4B82-A23F-2980A6D33C6F}" srcOrd="3" destOrd="0" presId="urn:microsoft.com/office/officeart/2005/8/layout/default"/>
    <dgm:cxn modelId="{C51BAD46-D63D-4D91-98D0-4037CCB7FDD0}" type="presParOf" srcId="{BBBFD735-0B7E-4BF2-8C79-00BB0A55D206}" destId="{B44DEA86-020F-4433-9FB9-C6EF502AA55D}" srcOrd="4" destOrd="0" presId="urn:microsoft.com/office/officeart/2005/8/layout/default"/>
    <dgm:cxn modelId="{C633293D-5C3C-4FD2-89BB-1C1AFB107480}" type="presParOf" srcId="{BBBFD735-0B7E-4BF2-8C79-00BB0A55D206}" destId="{68E2CD92-4092-41C5-82A5-153609639A6E}" srcOrd="5" destOrd="0" presId="urn:microsoft.com/office/officeart/2005/8/layout/default"/>
    <dgm:cxn modelId="{59B722E8-3D93-482D-B384-D4DC27FF7D8D}" type="presParOf" srcId="{BBBFD735-0B7E-4BF2-8C79-00BB0A55D206}" destId="{A28089CC-8F5A-47EB-9C82-1898D6595B33}" srcOrd="6" destOrd="0" presId="urn:microsoft.com/office/officeart/2005/8/layout/default"/>
    <dgm:cxn modelId="{27AC2447-8C2C-4E67-A4F5-DC35E5B0E5FD}" type="presParOf" srcId="{BBBFD735-0B7E-4BF2-8C79-00BB0A55D206}" destId="{F619FF52-68FB-4963-B520-2191DBE31FF8}" srcOrd="7" destOrd="0" presId="urn:microsoft.com/office/officeart/2005/8/layout/default"/>
    <dgm:cxn modelId="{551B1FFC-F3CE-41C3-ABF6-121DD6921A40}" type="presParOf" srcId="{BBBFD735-0B7E-4BF2-8C79-00BB0A55D206}" destId="{F09ED5AF-2A9F-42D4-9C70-19E21BE578B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13.457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1 70 16383,'50'0'0,"-3"0"0,-21 0 0,11 0 0,-8 0 0,24 0 0,-18 0 0,18 0 0,-19 0 0,5 0 0,-7 0 0,-6 0 0,5 0 0,-10 0 0,10 0 0,-10 0 0,4 0 0,-6 0 0,1 0 0,-1 0 0,1 0 0,0 0 0,-1 0 0,1 0 0,-1 0 0,1 0 0,-1 0 0,1 0 0,-1 0 0,1 0 0,0 0 0,-1 0 0,1 0 0,-1 0 0,1 0 0,-1 0 0,1 0 0,0 0 0,-1 0 0,1 0 0,-5 0 0,8 0 0,-6 0 0,8 0 0,-6 0 0,7 0 0,-6 0 0,6 0 0,-7 0 0,6 0 0,-4 0 0,4 0 0,-5 0 0,-1 0 0,1 0 0,-1 0 0,1 0 0,-1 0 0,1 0 0,-1 0 0,6 0 0,-4 0 0,4 0 0,-5 0 0,5-4 0,-4 2 0,9-2 0,-3 4 0,0 0 0,3 0 0,-3 0 0,5 0 0,-5-5 0,3 4 0,-3-3 0,-1-1 0,5 4 0,-4-8 0,-1 8 0,-1-4 0,-5 5 0,-1-4 0,1 2 0,-1-2 0,1 4 0,-6-4 0,5 3 0,-5-3 0,5 0 0,-5 3 0,3-4 0,-3 5 0,3 0 0,0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15.934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0 0 16383,'46'0'0,"0"0"0,-20 0 0,7 0 0,-1 0 0,0 0 0,14 0 0,-11 0 0,11 0 0,-7 0 0,-11 0 0,9 0 0,-16 0 0,10 0 0,-4 0 0,-5 0 0,1 0 0,-2 0 0,0 0 0,4 0 0,-5 0 0,-1 0 0,-4 0 0,3 0 0,1 0 0,-3 0 0,1 0 0,0 0 0,-7 0 0,7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17.926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0 1 16383,'52'0'0,"-10"0"0,-12 0 0,3 0 0,-5 0 0,10 0 0,-17 0 0,9 0 0,-9 0 0,10 0 0,-10 0 0,4 0 0,0 0 0,2 0 0,-5 0 0,2 0 0,-10 0 0,6 0 0,-1 0 0,-4 0 0,2 0 0,-4 0 0,4 0 0,-1 0 0,1 0 0,1 0 0,-4 0 0,3 0 0,2 0 0,1 0 0,-1 0 0,-5 0 0,2 0 0,-1 0 0,2 0 0,-4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19.721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1 0 16383,'45'0'0,"3"0"0,-32 0 0,15 0 0,-10 0 0,10 0 0,-11 0 0,11 0 0,-4 0 0,5 0 0,-6 0 0,-1 0 0,-5 0 0,5 0 0,-4 0 0,4 0 0,-6 0 0,7 0 0,-5 0 0,4 0 0,0 0 0,1 0 0,-4 0 0,8 0 0,-14 0 0,9 0 0,-11 0 0,5 0 0,0 0 0,-4 0 0,3 0 0,-3 0 0,-1 0 0,7 0 0,-7 8 0,2-6 0,-2 10 0,3-7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21.854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1 0 16383,'65'0'0,"-4"0"0,-14 0 0,7 0 0,10 0 0,1 0 0,6 0 0,-15 0 0,-2 0 0,0 0 0,-12 0 0,-1 0 0,-10 0 0,-10 0 0,4 0 0,-10 0 0,3 0 0,-3 0 0,3 0 0,-3 0 0,-2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23.526"/>
    </inkml:context>
    <inkml:brush xml:id="br0">
      <inkml:brushProperty name="width" value="0.3" units="cm"/>
      <inkml:brushProperty name="height" value="0.6" units="cm"/>
      <inkml:brushProperty name="color" value="#FF8517"/>
      <inkml:brushProperty name="tip" value="rectangle"/>
      <inkml:brushProperty name="rasterOp" value="maskPen"/>
    </inkml:brush>
  </inkml:definitions>
  <inkml:trace contextRef="#ctx0" brushRef="#br0">0 1 16383,'52'0'0,"10"0"0,-12 0 0,6 0 0,-2 0 0,-8 0 0,1 0 0,-6 0 0,4 0 0,-12 0 0,13 0 0,-18 0 0,9 0 0,-16 0 0,10 0 0,-10 0 0,4 0 0,0 0 0,-9 0 0,8 0 0,-14 0 0,9 0 0,-4 0 0,-1 0 0,8 0 0,-11 0 0,10 0 0,-7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31.718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0 16383,'0'0'0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40.299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1 16383,'56'0'0,"-5"0"0,-12 0 0,-5 0 0,11 0 0,-5 0 0,7 0 0,0 0 0,-7 0 0,5 0 0,-11 0 0,11 0 0,-5 0 0,-5 0 0,9 0 0,-16 0 0,11 0 0,-1 0 0,-4 0 0,11 0 0,-4 0 0,5 0 0,-5 0 0,4 0 0,-5 0 0,0 0 0,-1 0 0,-1 0 0,-4 4 0,-1-2 0,-2 2 0,-10-4 0,4 0 0,-5 0 0,-1 0 0,-4 0 0,2 0 0,-3 0 0,4 0 0,-1 0 0,-3 0 0,3 0 0,-4 0 0,4 0 0,0 0 0,-1 0 0,1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44.457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10 16383,'52'0'0,"-4"0"0,-9 0 0,-11 0 0,9 0 0,-5 0 0,9 0 0,-7 0 0,10 0 0,-16 0 0,5 0 0,4 0 0,-9 0 0,11 0 0,-7 0 0,7 0 0,-5 0 0,4 0 0,-6 0 0,-5 0 0,3 0 0,-3 0 0,-1 0 0,0-4 0,-7 3 0,1-4 0,-1 5 0,1 0 0,-6 0 0,4 0 0,-4 0 0,3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46.046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22 16383,'80'0'0,"-14"0"0,-13 0 0,-11 0 0,12 0 0,-14 0 0,5 0 0,-11 0 0,11 0 0,-4 0 0,5 0 0,-5 0 0,4 0 0,-11 0 0,11 0 0,-5 0 0,0 0 0,5 0 0,-11-9 0,5 6 0,-7-6 0,-10 9 0,2 0 0,-9 0 0,-1 0 0,0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47.850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0 16383,'72'0'0,"-8"0"0,-3 0 0,4 0 0,7 0 0,-12 0 0,-1 0 0,-2 0 0,-10 0 0,16 0 0,0 0 0,-10 0 0,45 0 0,-31 0 0,22 0 0,-24 0 0,6 0 0,1 0 0,-15 0 0,5 0 0,-21 0 0,-3 0 0,-6 0 0,-10 0 0,-3 0 0,-6 0 0,1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49.141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0 16383,'58'0'0,"1"0"0,-12 0 0,-5 0 0,26 0 0,-24 0 0,25 0 0,-13 0 0,-7 0 0,11 0 0,-18 0 0,5 0 0,-8 0 0,-7 0 0,-10 0 0,-3 0 0,-6 0 0,0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51.809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0 16383,'56'0'0,"-5"0"0,-19 0 0,-5 0 0,3 0 0,-13 0 0,12 0 0,-7 0 0,0 0 0,2 0 0,-4 0 0,1 0 0,4 0 0,-6 0 0,1 0 0,-5 0 0,3 0 0,0 0 0,-3 0 0,5 0 0,-6 0 0,7 0 0,-6 0 0,8 0 0,-13 0 0,7 0 0,0 0 0,-2 0 0,5 0 0,-6 0 0,-1 0 0,9 0 0,-11 0 0,11 0 0,-8 0 0,1 0 0,4 7 0,2-5 0,2 5 0,2-7 0,-10 0 0,3 0 0,-4 0 0,4 0 0,-1-3 0,0-2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4:52.548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1 16383,'0'0'0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5:21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0 16383,'0'0'0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42.926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0 16383,'43'0'0,"-2"0"0,-26 0 0,4 0 0,1 0 0,5 0 0,-4 0 0,4 0 0,0 0 0,-4 0 0,10 0 0,-5 0 0,1 0 0,4 0 0,-10 0 0,9 0 0,-3 0 0,5 0 0,-5 4 0,4-2 0,-5 7 0,6-8 0,0 8 0,-6-7 0,5 7 0,-4-3 0,5 0 0,0 4 0,0-9 0,0 8 0,0-8 0,0 9 0,0-9 0,0 8 0,0-3 0,0 0 0,0 4 0,1-4 0,-1 0 0,-6 3 0,-1-4 0,0 0 0,-4 4 0,4-3 0,-5-1 0,-1 4 0,1-8 0,-5 7 0,3-7 0,-3 7 0,4-7 0,-4 4 0,3-5 0,1 4 0,-3-3 0,6 3 0,-12-4 0,8 0 0,-4 0 0,5 0 0,-2 0 0,-3 0 0,-2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45.379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1 16383,'51'0'0,"-1"0"0,-17 0 0,1 0 0,4 0 0,-5 0 0,-2 0 0,2 0 0,-1 0 0,0 0 0,6 0 0,-4 0 0,4 0 0,-6 0 0,0 0 0,1 0 0,-1 0 0,0 0 0,-1 0 0,1 0 0,-6 0 0,5 0 0,-4 0 0,-1 0 0,5 0 0,-10 0 0,4 0 0,-5 0 0,-5 0 0,7 0 0,-11 0 0,10 0 0,-7 0 0,0 0 0,6 0 0,-2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47.362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96 16383,'37'0'0,"-5"0"0,-19 0 0,2 0 0,4 0 0,0 0 0,-5 0 0,8 0 0,-6 0 0,2 0 0,1 0 0,-9 0 0,8 0 0,-3 0 0,5 0 0,-1 0 0,1 0 0,5 0 0,-4 0 0,4 0 0,0 0 0,-4 0 0,4 0 0,-5 0 0,-1 0 0,-4 0 0,3 0 0,-4 0 0,5 0 0,-5 0 0,4 0 0,-4 0 0,4 0 0,5 0 0,-8 0 0,3 0 0,-2 0 0,-5 0 0,9 0 0,-6 0 0,0 0 0,7-8 0,-11 6 0,8-7 0,3 9 0,-9-4 0,9 3 0,-8-3 0,0 4 0,-22-30 0,12 22 0,-21-22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49.840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0 16383,'49'0'0,"-9"0"0,-15 0 0,0 0 0,-4 0 0,10 0 0,-5 0 0,6 0 0,-5 0 0,-2 0 0,-6 0 0,1 0 0,0 0 0,-6 0 0,9 0 0,-12 0 0,11 0 0,-8 0 0,5 0 0,-2 0 0,-3 0 0,8 0 0,-12 0 0,12 0 0,-9 0 0,1 0 0,6 0 0,-9 0 0,9 0 0,-6 0 0,3 0 0,0 0 0,-3 0 0,2 0 0,-2 0 0,3 0 0,0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51.718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0 16383,'40'0'0,"3"0"0,-27 0 0,15 0 0,-10 0 0,10 0 0,-5 0 0,7 0 0,-1 0 0,0 0 0,0 0 0,0 0 0,-5 0 0,10 0 0,-9 0 0,11 0 0,-7 0 0,0 0 0,-5 0 0,-2 0 0,-6 0 0,1 0 0,-1 0 0,1 0 0,-1 0 0,-5 0 0,3 0 0,-3 0 0,3 0 0,1 0 0,-4 0 0,2 0 0,-3 0 0,4 0 0,0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3:53.760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0 1 16383,'45'0'0,"3"0"0,-32 0 0,9 0 0,0 0 0,-8 0 0,6 0 0,-8 0 0,10 0 0,-4 0 0,4 0 0,-5 0 0,-1 0 0,7 0 0,-6 0 0,6 0 0,-1 0 0,-4 0 0,4 0 0,-6 0 0,-4 0 0,3 0 0,-3 0 0,0 0 0,3 0 0,-5 0 0,5 0 0,0 0 0,-5 0 0,4 0 0,-3 0 0,3 0 0,1 0 0,-5 0 0,3 0 0,1 0 0,-3 0 0,6 0 0,-8 0 0,5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03.96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55 16383,'62'0'0,"-5"0"0,-19 0 0,-4 0 0,11 0 0,-17 0 0,16 0 0,-16 0 0,10 0 0,-5 0 0,-1 0 0,21 0 0,7 0 0,-1 0 0,-4 0 0,-29 0 0,5 0 0,-4 0 0,-1 0 0,-1 0 0,-5 0 0,-1 0 0,1 0 0,-1 0 0,-4 0 0,3 0 0,-3 0 0,0 0 0,3 0 0,1-4 0,-3 3 0,1-3 0,-3 4 0,0-4 0,4 3 0,-4-7 0,3 7 0,-3-7 0,3 3 0,-3 0 0,2 1 0,-2 4 0,3-4 0,-1-1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05.98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 16383,'48'0'0,"-6"0"0,-24 0 0,-4 0 0,4 0 0,-4 0 0,5 0 0,-5 0 0,4 0 0,3 0 0,-5 0 0,8 0 0,-4 0 0,1 0 0,10 0 0,-10 0 0,10 0 0,-10 0 0,10 0 0,-5 0 0,-4 0 0,8 0 0,-14 0 0,14 0 0,-9 0 0,4 0 0,-5 0 0,-1 0 0,1 0 0,0 0 0,-1 0 0,1 0 0,-5 0 0,3 0 0,1 0 0,-4 0 0,8 0 0,-13 0 0,7 0 0,1 0 0,-4 0 0,7 0 0,-7 0 0,0 0 0,-2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10.02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27 16383,'58'0'0,"-5"0"0,-26 0 0,3 0 0,-3 0 0,5 0 0,0 0 0,0 0 0,1 0 0,-7 0 0,11 0 0,-14 0 0,8 0 0,-11 0 0,5 0 0,-4 0 0,-1 0 0,-1 0 0,-5 0 0,6 0 0,-1 0 0,1 0 0,-5 0 0,3 0 0,1 0 0,-4 0 0,3 0 0,-5-4 0,0 3 0,5-3 0,-1 4 0,-4-4 0,3 3 0,-2-3 0,3 4 0,1 0 0,-5 0 0,4-4 0,-66 3 0,43-3 0,-49 4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15.27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 16383,'51'0'0,"6"0"0,-35 0 0,15 0 0,-10 0 0,-1 0 0,5 0 0,2 0 0,1 0 0,4 0 0,-6 0 0,7 0 0,-5 0 0,4 0 0,-6 0 0,1 0 0,-1 0 0,0 0 0,0 5 0,-5-4 0,-2 4 0,0-5 0,-4 0 0,4 0 0,-6 0 0,-4 4 0,3-3 0,-3 3 0,0-4 0,3 0 0,-4 0 0,6 0 0,-6 4 0,3-3 0,-3 3 0,3 0 0,1-3 0,-4 3 0,2-1 0,-2 2 0,-62 0 0,41-1 0,-50-4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18.0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 16383,'49'0'0,"-9"0"0,-11 0 0,-8 0 0,9 0 0,-9 0 0,4 0 0,6 0 0,-8 0 0,9 0 0,-13 0 0,1 0 0,-1 0 0,1 0 0,-6 0 0,5 0 0,-1 0 0,-2 0 0,6 0 0,-12 0 0,12 0 0,-11 0 0,10 0 0,-7 0 0,0 0 0,7 0 0,-11 0 0,10 0 0,-7 0 0,4 0 0,-1 0 0,1 0 0,1 0 0,-5 0 0,4 0 0,-1 0 0,-2 0 0,5 0 0,-6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54:21.01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18 16383,'56'0'0,"-15"0"0,-11 0 0,-8 0 0,10 0 0,0 0 0,-1 0 0,1 0 0,-6 0 0,12 0 0,-10 0 0,5 0 0,-2 0 0,-10 0 0,9 0 0,-9 0 0,0 0 0,-3 0 0,-3 0 0,0 0 0,2 0 0,2 0 0,-5 0 0,9 0 0,-13 0 0,12 0 0,-11 0 0,15 0 0,-15 0 0,7 0 0,3 0 0,-9 0 0,9 0 0,-4-4 0,-6 3 0,9-3 0,-6 4 0,0 0 0,5-4 0,-5 3 0,5-3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4T21:19:29.789"/>
    </inkml:context>
    <inkml:brush xml:id="br0">
      <inkml:brushProperty name="width" value="0.3" units="cm"/>
      <inkml:brushProperty name="height" value="0.6" units="cm"/>
      <inkml:brushProperty name="color" value="#A2D762"/>
      <inkml:brushProperty name="tip" value="rectangle"/>
      <inkml:brushProperty name="rasterOp" value="maskPen"/>
    </inkml:brush>
  </inkml:definitions>
  <inkml:trace contextRef="#ctx0" brushRef="#br0">1 7093 16383,'42'-24'0,"-8"9"0,-16-2 0,1 1 0,2 0 0,3-3 0,-5 6 0,-5 3 0,4-4 0,-8 5 0,8-5 0,-8 4 0,3-4 0,1 1 0,-4 3 0,4-4 0,-2 5 0,-2 0 0,3-3 0,-4-2 0,-4 1 0,2-9 0,-2 11 0,0-6 0,3-1 0,-7 7 0,7-16 0,-6 16 0,2-7 0,4-3 0,-6 8 0,10-8 0,-7 8 0,4-2 0,0 1 0,1-4 0,-2 8 0,1-7 0,0 4 0,0-1 0,-5-3 0,4 3 0,-7 0 0,7-8 0,-3 11 0,0-11 0,-1 3 0,-4-2 0,4 2 0,-3 1 0,3 3 0,-4 0 0,0-3 0,0 3 0,0 0 0,3-8 0,-2 12 0,3-11 0,-4 3 0,0-2 0,0-3 0,0 5 0,0-1 0,0-5 0,0 4 0,0-5 0,0 1 0,0 4 0,0-4 0,0 5 0,0 0 0,0 1 0,0-1 0,0 0 0,0 1 0,0-1 0,0 5 0,0-9 0,0 8 0,0-9 0,0 5 0,0 0 0,0-5 0,0-2 0,0 1 0,0-5 0,0 4 0,0-5 0,0-7 0,0 5 0,0-11 0,0 5 0,0-7 0,0 0 0,0 0 0,0 0 0,0 7 0,0-6 0,0 6 0,0 0 0,0 1 0,0 0 0,0 5 0,0-5 0,0 7 0,0 5 0,0-4 0,0 10 0,0-4 0,0 10 0,0 1 0,0-1 0,0-28 0,0-14 0,0-12 0,0-7 0,1 17 0,-2 1 0,-1-13 0,-1 0 0,2 10 0,0 4 0,-4-30 0,4 31 0,2 0 0,-1-37 0,0 2 0,0 17 0,0 11 0,0 1 0,0 13 0,0 2 0,0 1 0,0 12 0,0 1 0,0 2 0,0 10 0,0-4 0,0 5 0,0 1 0,0 4 0,0-4 0,0 4 0,0-5 0,0 1 0,0-1 0,0 0 0,0 1 0,0-1 0,0 0 0,0 0 0,0 1 0,0-1 0,0 0 0,0 5 0,0-2 0,0-4 0,0-5 0,0-12 0,0-3 0,0 1 0,0-21 0,0-19 0,0 2 0,-6-13 0,5 35 0,-5 2 0,6 7 0,0 7 0,0 1 0,0 7 0,0-1 0,0 7 0,0-5 0,0 10 0,0-5 0,0 7 0,0-1 0,0-5 0,0 4 0,0-10 0,0 10 0,0-10 0,0 4 0,0-12 0,0 5 0,0-5 0,0 7 0,0-7 0,0 5 0,0-4 0,0 5 0,0-6 0,0 11 0,0-9 0,-5 10 0,4-5 0,-4 5 0,0-4 0,4 4 0,-9-5 0,9 5 0,-4-4 0,1 10 0,3-10 0,-4 10 0,1-10 0,2 10 0,-2-10 0,4 5 0,0-1 0,0-4 0,0 10 0,0-4 0,0 5 0,0-5 0,0 4 0,0-5 0,0 11 0,0-3 0,0 3 0,0-5 0,0 1 0,0-1 0,0 0 0,0-5 0,0 4 0,4-5 0,-3 7 0,8-7 0,-8 5 0,8-4 0,-3-3 0,-1 6 0,4-7 0,-8 10 0,3 4 0,1-4 0,-4 5 0,3-1 0,-4-3 0,4 4 0,-3 0 0,3-3 0,-4 3 0,0-4 0,4 0 0,-3 4 0,3-2 0,-4 2 0,0-4 0,0 1 0,0 3 0,0-2 0,0 2 0,0-3 0,0 0 0,0 1 0,0-1 0,0 1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5T10:32:07.04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 16383,'43'0'0,"-2"0"0,-26 0 0,6 0 0,-1 0 0,0 0 0,7 0 0,-6 0 0,6 0 0,-1 0 0,2 0 0,-1 0 0,5 0 0,-10 0 0,10 0 0,-10 0 0,10 0 0,-10 0 0,10 0 0,-10 0 0,4 0 0,-5 0 0,-1 0 0,0 0 0,1 0 0,-6 0 0,4 0 0,1 0 0,-4 0 0,7 0 0,-7 0 0,-1 0 0,5 0 0,-6 0 0,6 0 0,-5 0 0,8 0 0,-11 0 0,6 0 0,0 0 0,-1 0 0,7 0 0,-8 0 0,3 0 0,-4 0 0,6 0 0,-1 0 0,0 0 0,1 5 0,-6-4 0,4 3 0,-3-4 0,4 0 0,-5 4 0,4-3 0,-4 3 0,5-4 0,-5 4 0,3-3 0,-3 4 0,0-5 0,4 0 0,-5 0 0,7 0 0,-7 4 0,5-3 0,-4 3 0,5-4 0,-6 0 0,5 0 0,-4 0 0,0 0 0,3 0 0,-3 4 0,0-3 0,3 3 0,-3-4 0,0 0 0,3 0 0,2 4 0,-4-3 0,7 3 0,-12 0 0,8-3 0,1 3 0,1-4 0,-2 4 0,1-3 0,-5 4 0,5-5 0,-4 0 0,3 0 0,-4 0 0,6 0 0,-6 0 0,4 0 0,-3 0 0,-1 0 0,4 0 0,1 0 0,1 0 0,-1 0 0,-1 0 0,-4 0 0,6 0 0,-6 0 0,4 0 0,-4 0 0,1 0 0,3 0 0,-4 0 0,1 0 0,3 0 0,-5 0 0,6 0 0,-5 0 0,4 0 0,0 0 0,-2 0 0,6 0 0,-12 0 0,12 0 0,-12 0 0,8 0 0,-1 0 0,-2 0 0,9 0 0,-5 0 0,0 0 0,1 0 0,-1 0 0,0 0 0,1 0 0,5 0 0,-4 0 0,4 0 0,-5 0 0,-1 0 0,0 0 0,1 0 0,-1 0 0,-4 0 0,3 0 0,-4 0 0,1 0 0,3 0 0,-5 0 0,1 0 0,3 0 0,-4 0 0,4 0 0,-3 0 0,2 0 0,-3 0 0,4 0 0,0 0 0,-4 0 0,3 0 0,-3 0 0,4 0 0,-1 0 0,-3 0 0,3 0 0,-4 0 0,5 0 0,-1 0 0,-4 0 0,4 0 0,-4 0 0,4 0 0,0 0 0,0 0 0,0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5T10:32:08.24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 16383,'0'0'0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5T10:32:31.60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9 16383,'52'-5'0,"-6"1"0,-19 4 0,-5 0 0,4 0 0,-6 0 0,6 0 0,-9 0 0,14 0 0,16 0 0,-8 0 0,18 0 0,-23 0 0,-1 0 0,-5 0 0,4 0 0,-4 0 0,0 0 0,-2 0 0,-6 0 0,0 0 0,-4 0 0,3 0 0,-4 0 0,1 0 0,3 0 0,0 0 0,-2 0 0,1 0 0,-4 0 0,6 0 0,-4 0 0,7 0 0,-12 0 0,8 0 0,-4 0 0,6 0 0,-6 0 0,4 0 0,-4 5 0,6-4 0,5 3 0,-4-4 0,4 0 0,-6 0 0,0 0 0,1 0 0,5 0 0,-4 0 0,4 0 0,-6 0 0,1 0 0,-1 0 0,0 0 0,1 0 0,-1 0 0,0 0 0,1 0 0,-1 5 0,0-4 0,1 4 0,-1-5 0,0 0 0,-4 0 0,3 0 0,-4 0 0,6 0 0,-6 0 0,8 0 0,-11 0 0,6 0 0,-1 4 0,-5-3 0,9 3 0,-7-4 0,1 0 0,6 0 0,-10 0 0,10 0 0,-7 0 0,-1 0 0,8 0 0,-10 0 0,10 0 0,-6 4 0,-1-3 0,3 3 0,-2-4 0,3 0 0,0 0 0,-4 0 0,3 0 0,-2 0 0,3 0 0,0 0 0,-4 0 0,4 0 0,-4 0 0,3 0 0,1 0 0,-5 0 0,10 0 0,-7 0 0,14 0 0,-2 0 0,5 0 0,1 0 0,6 0 0,2 0 0,14 0 0,-6 0 0,6 0 0,-8 0 0,1 0 0,-7 0 0,5 0 0,-12 0 0,5 0 0,-7 0 0,1 0 0,0 0 0,-1 0 0,0 0 0,-5 0 0,-2 0 0,0 0 0,-4 0 0,4 0 0,0 0 0,-4 0 0,4 0 0,-6 0 0,1 0 0,-1 0 0,6 0 0,-4 0 0,4 0 0,-5 0 0,-1 0 0,1 0 0,-6 0 0,4 0 0,-4 0 0,0 0 0,3 0 0,-4 0 0,6 0 0,0 0 0,-5 0 0,4 4 0,-3-2 0,-1 2 0,4-4 0,-4 0 0,6 0 0,-1 0 0,-5 0 0,4 0 0,-3 0 0,10 0 0,-4 0 0,4 0 0,-5 0 0,-1 0 0,0 0 0,1 0 0,-1 0 0,-4 0 0,2 0 0,-4 0 0,4 0 0,0 0 0,-4 0 0,2 0 0,-2 0 0,3 0 0,1 0 0,-4 0 0,3 0 0,-3 0 0,4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FE77EC-E58A-4177-A859-DE0715E32425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69284B-2D3F-4BC8-8BA4-D777A19CFFE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69836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AD967-F1C3-49E1-B3FC-70FCD4B0E800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711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3271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289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11938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7675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0648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667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4520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7217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633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0799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989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38956-03AE-4008-9DC1-094AE362CF2F}" type="datetimeFigureOut">
              <a:rPr lang="pl-PL" smtClean="0"/>
              <a:t>2022-04-29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82E7-888E-4A4A-9B1C-80B75DCFA8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495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pl/web/zdrowie/cel-2-profilaktyka-i-rozwiazywanie-problemow-zwiazanych-z-uzywaniem-substancji-psychoaktywnych-uzaleznieniami-behawioralnymi-i-innymi-zachowaniami-ryzykownymi1" TargetMode="External"/><Relationship Id="rId2" Type="http://schemas.openxmlformats.org/officeDocument/2006/relationships/hyperlink" Target="https://www.gov.pl/web/zdrowie/cel-1-poprawa-sposobu-zywienia-stanu-odzywienia-oraz-aktywnosci-fizycznej-spoleczenstwa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s://www.gov.pl/web/zdrowie/cel-4-ograniczenie-ryzyka-zdrowotnego-wynikajacego-z-zagrozen-fizycznych-chemicznych-i-biologicznych-w-srodowisku-zewnetrznym-miejscu-pracy-zamieszkania-rekreacji-oraz-nauki" TargetMode="External"/><Relationship Id="rId4" Type="http://schemas.openxmlformats.org/officeDocument/2006/relationships/hyperlink" Target="https://www.gov.pl/web/zdrowie/3-profilaktyka-problemow-zdrowia-psychicznego-i-poprawa-dobrostanu-psychicznego-spoleczenstwa" TargetMode="Externa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image" Target="../media/image10.png"/><Relationship Id="rId26" Type="http://schemas.openxmlformats.org/officeDocument/2006/relationships/image" Target="../media/image14.png"/><Relationship Id="rId39" Type="http://schemas.openxmlformats.org/officeDocument/2006/relationships/image" Target="../media/image20.png"/><Relationship Id="rId21" Type="http://schemas.openxmlformats.org/officeDocument/2006/relationships/customXml" Target="../ink/ink10.xml"/><Relationship Id="rId34" Type="http://schemas.openxmlformats.org/officeDocument/2006/relationships/customXml" Target="../ink/ink17.xml"/><Relationship Id="rId42" Type="http://schemas.openxmlformats.org/officeDocument/2006/relationships/customXml" Target="../ink/ink21.xml"/><Relationship Id="rId47" Type="http://schemas.openxmlformats.org/officeDocument/2006/relationships/image" Target="../media/image24.png"/><Relationship Id="rId50" Type="http://schemas.openxmlformats.org/officeDocument/2006/relationships/customXml" Target="../ink/ink25.xml"/><Relationship Id="rId55" Type="http://schemas.openxmlformats.org/officeDocument/2006/relationships/image" Target="../media/image28.png"/><Relationship Id="rId7" Type="http://schemas.openxmlformats.org/officeDocument/2006/relationships/customXml" Target="../ink/ink3.xml"/><Relationship Id="rId2" Type="http://schemas.openxmlformats.org/officeDocument/2006/relationships/image" Target="../media/image5.png"/><Relationship Id="rId16" Type="http://schemas.openxmlformats.org/officeDocument/2006/relationships/image" Target="../media/image9.png"/><Relationship Id="rId29" Type="http://schemas.openxmlformats.org/officeDocument/2006/relationships/customXml" Target="../ink/ink14.xml"/><Relationship Id="rId11" Type="http://schemas.openxmlformats.org/officeDocument/2006/relationships/customXml" Target="../ink/ink5.xml"/><Relationship Id="rId24" Type="http://schemas.openxmlformats.org/officeDocument/2006/relationships/image" Target="../media/image13.png"/><Relationship Id="rId32" Type="http://schemas.openxmlformats.org/officeDocument/2006/relationships/customXml" Target="../ink/ink16.xml"/><Relationship Id="rId37" Type="http://schemas.openxmlformats.org/officeDocument/2006/relationships/image" Target="../media/image19.png"/><Relationship Id="rId40" Type="http://schemas.openxmlformats.org/officeDocument/2006/relationships/customXml" Target="../ink/ink20.xml"/><Relationship Id="rId45" Type="http://schemas.openxmlformats.org/officeDocument/2006/relationships/image" Target="../media/image23.png"/><Relationship Id="rId53" Type="http://schemas.openxmlformats.org/officeDocument/2006/relationships/image" Target="../media/image27.png"/><Relationship Id="rId5" Type="http://schemas.openxmlformats.org/officeDocument/2006/relationships/customXml" Target="../ink/ink2.xml"/><Relationship Id="rId10" Type="http://schemas.openxmlformats.org/officeDocument/2006/relationships/image" Target="../media/image6.png"/><Relationship Id="rId19" Type="http://schemas.openxmlformats.org/officeDocument/2006/relationships/customXml" Target="../ink/ink9.xml"/><Relationship Id="rId31" Type="http://schemas.openxmlformats.org/officeDocument/2006/relationships/image" Target="../media/image16.png"/><Relationship Id="rId44" Type="http://schemas.openxmlformats.org/officeDocument/2006/relationships/customXml" Target="../ink/ink22.xml"/><Relationship Id="rId52" Type="http://schemas.openxmlformats.org/officeDocument/2006/relationships/customXml" Target="../ink/ink26.xml"/><Relationship Id="rId4" Type="http://schemas.openxmlformats.org/officeDocument/2006/relationships/image" Target="../media/image3.png"/><Relationship Id="rId9" Type="http://schemas.openxmlformats.org/officeDocument/2006/relationships/customXml" Target="../ink/ink4.xml"/><Relationship Id="rId14" Type="http://schemas.openxmlformats.org/officeDocument/2006/relationships/image" Target="../media/image8.png"/><Relationship Id="rId22" Type="http://schemas.openxmlformats.org/officeDocument/2006/relationships/image" Target="../media/image12.png"/><Relationship Id="rId27" Type="http://schemas.openxmlformats.org/officeDocument/2006/relationships/customXml" Target="../ink/ink13.xml"/><Relationship Id="rId30" Type="http://schemas.openxmlformats.org/officeDocument/2006/relationships/customXml" Target="../ink/ink15.xml"/><Relationship Id="rId35" Type="http://schemas.openxmlformats.org/officeDocument/2006/relationships/image" Target="../media/image18.png"/><Relationship Id="rId43" Type="http://schemas.openxmlformats.org/officeDocument/2006/relationships/image" Target="../media/image22.png"/><Relationship Id="rId48" Type="http://schemas.openxmlformats.org/officeDocument/2006/relationships/customXml" Target="../ink/ink24.xml"/><Relationship Id="rId56" Type="http://schemas.openxmlformats.org/officeDocument/2006/relationships/image" Target="../media/image2.jpeg"/><Relationship Id="rId8" Type="http://schemas.openxmlformats.org/officeDocument/2006/relationships/image" Target="../media/image51.png"/><Relationship Id="rId51" Type="http://schemas.openxmlformats.org/officeDocument/2006/relationships/image" Target="../media/image26.png"/><Relationship Id="rId3" Type="http://schemas.openxmlformats.org/officeDocument/2006/relationships/customXml" Target="../ink/ink1.xml"/><Relationship Id="rId12" Type="http://schemas.openxmlformats.org/officeDocument/2006/relationships/image" Target="../media/image7.png"/><Relationship Id="rId17" Type="http://schemas.openxmlformats.org/officeDocument/2006/relationships/customXml" Target="../ink/ink8.xml"/><Relationship Id="rId25" Type="http://schemas.openxmlformats.org/officeDocument/2006/relationships/customXml" Target="../ink/ink12.xml"/><Relationship Id="rId33" Type="http://schemas.openxmlformats.org/officeDocument/2006/relationships/image" Target="../media/image17.png"/><Relationship Id="rId38" Type="http://schemas.openxmlformats.org/officeDocument/2006/relationships/customXml" Target="../ink/ink19.xml"/><Relationship Id="rId46" Type="http://schemas.openxmlformats.org/officeDocument/2006/relationships/customXml" Target="../ink/ink23.xml"/><Relationship Id="rId20" Type="http://schemas.openxmlformats.org/officeDocument/2006/relationships/image" Target="../media/image11.png"/><Relationship Id="rId41" Type="http://schemas.openxmlformats.org/officeDocument/2006/relationships/image" Target="../media/image21.png"/><Relationship Id="rId54" Type="http://schemas.openxmlformats.org/officeDocument/2006/relationships/customXml" Target="../ink/ink2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28" Type="http://schemas.openxmlformats.org/officeDocument/2006/relationships/image" Target="../media/image15.png"/><Relationship Id="rId36" Type="http://schemas.openxmlformats.org/officeDocument/2006/relationships/customXml" Target="../ink/ink18.xml"/><Relationship Id="rId4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8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customXml" Target="../ink/ink30.xml"/><Relationship Id="rId12" Type="http://schemas.openxmlformats.org/officeDocument/2006/relationships/image" Target="../media/image2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customXml" Target="../ink/ink29.xml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openxmlformats.org/officeDocument/2006/relationships/customXml" Target="../ink/ink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pto.med.pl/linki/krajowy_rejestr_nowotworo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80464" y="2657459"/>
            <a:ext cx="9144000" cy="1774281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pl-PL" b="1" dirty="0"/>
              <a:t/>
            </a:r>
            <a:br>
              <a:rPr lang="pl-PL" b="1" dirty="0"/>
            </a:br>
            <a:r>
              <a:rPr lang="pl-PL" b="1" dirty="0"/>
              <a:t/>
            </a:r>
            <a:br>
              <a:rPr lang="pl-PL" b="1" dirty="0"/>
            </a:br>
            <a:r>
              <a:rPr lang="pl-PL" b="1" dirty="0"/>
              <a:t/>
            </a:r>
            <a:br>
              <a:rPr lang="pl-PL" b="1" dirty="0"/>
            </a:br>
            <a:r>
              <a:rPr lang="pl-PL" b="1" dirty="0"/>
              <a:t/>
            </a:r>
            <a:br>
              <a:rPr lang="pl-PL" b="1" dirty="0"/>
            </a:br>
            <a:r>
              <a:rPr lang="pl-PL" b="1" dirty="0"/>
              <a:t>Konsument w kontekście zmian uwarunkowań zdrowotnych  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153" y="5782962"/>
            <a:ext cx="9144000" cy="735404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pl-PL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 hab. prof. KPSW JG Katarzyna Szalonka</a:t>
            </a:r>
          </a:p>
          <a:p>
            <a:pPr eaLnBrk="1" hangingPunct="1">
              <a:buFont typeface="Arial" charset="0"/>
              <a:buNone/>
              <a:defRPr/>
            </a:pP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</a:t>
            </a:fld>
            <a:endParaRPr lang="pl-PL"/>
          </a:p>
        </p:txBody>
      </p:sp>
      <p:pic>
        <p:nvPicPr>
          <p:cNvPr id="1027" name="Obraz 6">
            <a:extLst>
              <a:ext uri="{FF2B5EF4-FFF2-40B4-BE49-F238E27FC236}">
                <a16:creationId xmlns:a16="http://schemas.microsoft.com/office/drawing/2014/main" xmlns="" id="{389304DA-7D4C-86CF-6A51-56B5117C2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293" y="1536479"/>
            <a:ext cx="8001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Obrázek 2">
            <a:extLst>
              <a:ext uri="{FF2B5EF4-FFF2-40B4-BE49-F238E27FC236}">
                <a16:creationId xmlns:a16="http://schemas.microsoft.com/office/drawing/2014/main" xmlns="" id="{6564AE2A-170D-ECF2-D07A-3D3596B0F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603527"/>
            <a:ext cx="525780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Obraz 3">
            <a:extLst>
              <a:ext uri="{FF2B5EF4-FFF2-40B4-BE49-F238E27FC236}">
                <a16:creationId xmlns:a16="http://schemas.microsoft.com/office/drawing/2014/main" xmlns="" id="{9C74CCE0-1BF5-2142-DA30-3EF8F8EE8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415" y="1602462"/>
            <a:ext cx="581026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FF3D5E9-85C3-CED6-D6CE-7CC3F6384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6314" y="53244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9CC56AB7-7152-1F1E-1D4E-89A112147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6414" y="4646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67055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70550" algn="r"/>
              </a:tabLst>
            </a:pP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Platforma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internetowa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zawierająca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informacje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nauczycieli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kierownictwa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szkół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regionie</a:t>
            </a:r>
            <a:r>
              <a:rPr kumimoji="0" lang="cs-CZ" altLang="pl-PL" sz="11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cs-CZ" altLang="pl-PL" sz="11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transgranicznym</a:t>
            </a:r>
            <a:r>
              <a:rPr kumimoji="0" lang="cs-CZ" altLang="pl-P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kumimoji="0" lang="cs-CZ" altLang="pl-P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cs-CZ" altLang="pl-P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Online digitální platforma s informacemi pro pedagogy a management škol v přeshraničním regionu</a:t>
            </a:r>
            <a:endParaRPr kumimoji="0" lang="cs-CZ" altLang="pl-PL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70550" algn="r"/>
              </a:tabLst>
            </a:pPr>
            <a:r>
              <a:rPr kumimoji="0" lang="cs-CZ" altLang="pl-P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CZ.11.4.120/0.0/0.0/20_032/000</a:t>
            </a:r>
            <a:r>
              <a:rPr kumimoji="0" lang="cs-CZ" altLang="pl-PL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2839</a:t>
            </a:r>
            <a:endParaRPr kumimoji="0" lang="cs-CZ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xmlns="" id="{B6329376-D505-83D4-93F1-EB79CF837DD4}"/>
              </a:ext>
            </a:extLst>
          </p:cNvPr>
          <p:cNvSpPr/>
          <p:nvPr/>
        </p:nvSpPr>
        <p:spPr>
          <a:xfrm>
            <a:off x="2595153" y="4543766"/>
            <a:ext cx="6377140" cy="7107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-450215" algn="ctr">
              <a:lnSpc>
                <a:spcPct val="115000"/>
              </a:lnSpc>
              <a:spcAft>
                <a:spcPts val="1000"/>
              </a:spcAft>
            </a:pPr>
            <a:r>
              <a:rPr lang="pl-PL" b="1" i="1" dirty="0">
                <a:solidFill>
                  <a:srgbClr val="94363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„Współczesne problemy ekonomiczne gospodarki czeskiej i polskiej”</a:t>
            </a:r>
            <a:endParaRPr lang="pl-P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580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Agenda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22970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300000"/>
              </a:lnSpc>
            </a:pPr>
            <a:r>
              <a:rPr lang="pl-PL" b="1" dirty="0"/>
              <a:t>Polityka zdrowotna w UE w kontekście modelu M. </a:t>
            </a:r>
            <a:r>
              <a:rPr lang="pl-PL" b="1" dirty="0" err="1"/>
              <a:t>Lalonde</a:t>
            </a:r>
            <a:r>
              <a:rPr lang="pl-PL" b="1" dirty="0"/>
              <a:t> – (edukacja klientów)</a:t>
            </a:r>
          </a:p>
          <a:p>
            <a:pPr>
              <a:lnSpc>
                <a:spcPct val="300000"/>
              </a:lnSpc>
            </a:pPr>
            <a:r>
              <a:rPr lang="pl-PL" b="1" dirty="0"/>
              <a:t>Zagrożenia chorobami cywilizacyjnymi - źródła wtórne  (nowe segmenty)</a:t>
            </a:r>
          </a:p>
          <a:p>
            <a:pPr>
              <a:lnSpc>
                <a:spcPct val="300000"/>
              </a:lnSpc>
            </a:pPr>
            <a:r>
              <a:rPr lang="pl-PL" b="1" dirty="0"/>
              <a:t>Implikacje dla ekonomicznego środowiska naukowego  (implikacje dla nauki i praktyki)</a:t>
            </a: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</a:t>
            </a:fld>
            <a:endParaRPr lang="pl-PL"/>
          </a:p>
        </p:txBody>
      </p:sp>
      <p:pic>
        <p:nvPicPr>
          <p:cNvPr id="6" name="Obrázek 2">
            <a:extLst>
              <a:ext uri="{FF2B5EF4-FFF2-40B4-BE49-F238E27FC236}">
                <a16:creationId xmlns:a16="http://schemas.microsoft.com/office/drawing/2014/main" xmlns="" id="{33E530EC-D646-7F7D-659C-4F377BF35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923402" y="112712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369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title"/>
          </p:nvPr>
        </p:nvSpPr>
        <p:spPr>
          <a:xfrm>
            <a:off x="319216" y="679621"/>
            <a:ext cx="10515600" cy="959767"/>
          </a:xfrm>
        </p:spPr>
        <p:txBody>
          <a:bodyPr/>
          <a:lstStyle/>
          <a:p>
            <a:pPr eaLnBrk="1" hangingPunct="1"/>
            <a:r>
              <a:rPr lang="pl-PL" altLang="pl-PL" dirty="0"/>
              <a:t>Model zdrowotny M. </a:t>
            </a:r>
            <a:r>
              <a:rPr lang="pl-PL" altLang="pl-PL" dirty="0" err="1"/>
              <a:t>Lalonde</a:t>
            </a:r>
            <a:endParaRPr lang="pl-PL" altLang="pl-PL" dirty="0"/>
          </a:p>
        </p:txBody>
      </p:sp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213360" y="1639389"/>
            <a:ext cx="11140440" cy="4278086"/>
          </a:xfrm>
        </p:spPr>
        <p:txBody>
          <a:bodyPr/>
          <a:lstStyle/>
          <a:p>
            <a:r>
              <a:rPr lang="pl-PL" dirty="0"/>
              <a:t>Milton Friedman (1930), Selma </a:t>
            </a:r>
            <a:r>
              <a:rPr lang="pl-PL" dirty="0" err="1"/>
              <a:t>Mushkin</a:t>
            </a:r>
            <a:r>
              <a:rPr lang="pl-PL" dirty="0"/>
              <a:t> (1962), K. Arrow, Grossman (1972) -  zdrowie jako inwestycja</a:t>
            </a:r>
            <a:endParaRPr lang="pl-PL" altLang="pl-PL" dirty="0"/>
          </a:p>
          <a:p>
            <a:pPr eaLnBrk="1" hangingPunct="1"/>
            <a:r>
              <a:rPr lang="pl-PL" altLang="pl-PL" dirty="0"/>
              <a:t>W 1974r.  (1981) kanadyjski minister zdrowia opublikował artykuł </a:t>
            </a:r>
            <a:r>
              <a:rPr lang="pl-PL" altLang="pl-PL" i="1" dirty="0"/>
              <a:t>A New  </a:t>
            </a:r>
            <a:r>
              <a:rPr lang="pl-PL" altLang="pl-PL" i="1" dirty="0" err="1"/>
              <a:t>Perspective</a:t>
            </a:r>
            <a:r>
              <a:rPr lang="pl-PL" altLang="pl-PL" i="1" dirty="0"/>
              <a:t> on the </a:t>
            </a:r>
            <a:r>
              <a:rPr lang="pl-PL" altLang="pl-PL" i="1" dirty="0" err="1"/>
              <a:t>Health</a:t>
            </a:r>
            <a:r>
              <a:rPr lang="pl-PL" altLang="pl-PL" i="1" dirty="0"/>
              <a:t> of </a:t>
            </a:r>
            <a:r>
              <a:rPr lang="pl-PL" altLang="pl-PL" i="1" dirty="0" err="1"/>
              <a:t>Canadians</a:t>
            </a:r>
            <a:r>
              <a:rPr lang="pl-PL" altLang="pl-PL" i="1" dirty="0"/>
              <a:t>, a </a:t>
            </a:r>
            <a:r>
              <a:rPr lang="pl-PL" altLang="pl-PL" i="1" dirty="0" err="1"/>
              <a:t>working</a:t>
            </a:r>
            <a:r>
              <a:rPr lang="pl-PL" altLang="pl-PL" i="1" dirty="0"/>
              <a:t> </a:t>
            </a:r>
            <a:r>
              <a:rPr lang="pl-PL" altLang="pl-PL" i="1" dirty="0" err="1"/>
              <a:t>document</a:t>
            </a:r>
            <a:r>
              <a:rPr lang="pl-PL" altLang="pl-PL" dirty="0"/>
              <a:t> , w którym dowodzi, że na stan zdrowia człowieka mają wpływ:</a:t>
            </a:r>
          </a:p>
          <a:p>
            <a:pPr eaLnBrk="1" hangingPunct="1"/>
            <a:r>
              <a:rPr lang="pl-PL" altLang="pl-PL" dirty="0"/>
              <a:t>czynniki biologiczno-dziedziczne (</a:t>
            </a:r>
            <a:r>
              <a:rPr lang="pl-PL" altLang="pl-PL" dirty="0" err="1"/>
              <a:t>human</a:t>
            </a:r>
            <a:r>
              <a:rPr lang="pl-PL" altLang="pl-PL" dirty="0"/>
              <a:t> </a:t>
            </a:r>
            <a:r>
              <a:rPr lang="pl-PL" altLang="pl-PL" dirty="0" err="1"/>
              <a:t>biology</a:t>
            </a:r>
            <a:r>
              <a:rPr lang="pl-PL" altLang="pl-PL" dirty="0"/>
              <a:t>) 15%</a:t>
            </a:r>
          </a:p>
          <a:p>
            <a:pPr eaLnBrk="1" hangingPunct="1"/>
            <a:r>
              <a:rPr lang="pl-PL" altLang="pl-PL" dirty="0"/>
              <a:t>środowisko  (environment) – 20%</a:t>
            </a:r>
          </a:p>
          <a:p>
            <a:pPr eaLnBrk="1" hangingPunct="1"/>
            <a:r>
              <a:rPr lang="pl-PL" altLang="pl-PL" b="1" dirty="0"/>
              <a:t>styl życia ludzi (</a:t>
            </a:r>
            <a:r>
              <a:rPr lang="pl-PL" altLang="pl-PL" b="1" dirty="0" err="1"/>
              <a:t>lifestyle</a:t>
            </a:r>
            <a:r>
              <a:rPr lang="pl-PL" altLang="pl-PL" b="1" dirty="0"/>
              <a:t>)  - 55%</a:t>
            </a:r>
          </a:p>
          <a:p>
            <a:pPr eaLnBrk="1" hangingPunct="1"/>
            <a:r>
              <a:rPr lang="pl-PL" altLang="pl-PL" dirty="0"/>
              <a:t>organizacja opieki zdrowotnej (</a:t>
            </a:r>
            <a:r>
              <a:rPr lang="pl-PL" altLang="pl-PL" dirty="0" err="1"/>
              <a:t>Health</a:t>
            </a:r>
            <a:r>
              <a:rPr lang="pl-PL" altLang="pl-PL" dirty="0"/>
              <a:t> </a:t>
            </a:r>
            <a:r>
              <a:rPr lang="pl-PL" altLang="pl-PL" dirty="0" err="1"/>
              <a:t>Care</a:t>
            </a:r>
            <a:r>
              <a:rPr lang="pl-PL" altLang="pl-PL" dirty="0"/>
              <a:t> Organization) – 10</a:t>
            </a:r>
          </a:p>
          <a:p>
            <a:pPr eaLnBrk="1" hangingPunct="1"/>
            <a:endParaRPr lang="pl-PL" altLang="pl-PL" dirty="0"/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3</a:t>
            </a:fld>
            <a:endParaRPr lang="pl-PL"/>
          </a:p>
        </p:txBody>
      </p:sp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8483F245-D97F-43C7-E761-49FE902EB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77413" y="160427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724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>
          <a:xfrm>
            <a:off x="838200" y="195309"/>
            <a:ext cx="10515600" cy="1005086"/>
          </a:xfrm>
        </p:spPr>
        <p:txBody>
          <a:bodyPr/>
          <a:lstStyle/>
          <a:p>
            <a:pPr eaLnBrk="1" hangingPunct="1"/>
            <a:r>
              <a:rPr lang="pl-PL" altLang="pl-PL" dirty="0"/>
              <a:t>Polityka zdrowotna</a:t>
            </a:r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>
          <a:xfrm>
            <a:off x="2135188" y="1484313"/>
            <a:ext cx="8147050" cy="4525962"/>
          </a:xfrm>
        </p:spPr>
        <p:txBody>
          <a:bodyPr/>
          <a:lstStyle/>
          <a:p>
            <a:pPr eaLnBrk="1" hangingPunct="1"/>
            <a:endParaRPr lang="pl-PL" altLang="pl-PL"/>
          </a:p>
          <a:p>
            <a:pPr eaLnBrk="1" hangingPunct="1"/>
            <a:endParaRPr lang="pl-PL" altLang="pl-PL"/>
          </a:p>
          <a:p>
            <a:pPr eaLnBrk="1" hangingPunct="1"/>
            <a:endParaRPr lang="pl-PL" altLang="pl-PL"/>
          </a:p>
        </p:txBody>
      </p:sp>
      <p:graphicFrame>
        <p:nvGraphicFramePr>
          <p:cNvPr id="4" name="Diagram 3"/>
          <p:cNvGraphicFramePr/>
          <p:nvPr/>
        </p:nvGraphicFramePr>
        <p:xfrm>
          <a:off x="2063552" y="1484313"/>
          <a:ext cx="8064896" cy="4733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4</a:t>
            </a:fld>
            <a:endParaRPr lang="pl-PL"/>
          </a:p>
        </p:txBody>
      </p:sp>
      <p:pic>
        <p:nvPicPr>
          <p:cNvPr id="6" name="Obrázek 2">
            <a:extLst>
              <a:ext uri="{FF2B5EF4-FFF2-40B4-BE49-F238E27FC236}">
                <a16:creationId xmlns:a16="http://schemas.microsoft.com/office/drawing/2014/main" xmlns="" id="{67EA700E-610C-D8E3-98F7-20CCE6FA4E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467100" y="6157866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880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3"/>
          <p:cNvSpPr>
            <a:spLocks noGrp="1"/>
          </p:cNvSpPr>
          <p:nvPr>
            <p:ph type="title"/>
          </p:nvPr>
        </p:nvSpPr>
        <p:spPr>
          <a:xfrm>
            <a:off x="1306286" y="313508"/>
            <a:ext cx="8904514" cy="210742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pl-PL" altLang="pl-PL" dirty="0"/>
              <a:t/>
            </a:r>
            <a:br>
              <a:rPr lang="pl-PL" altLang="pl-PL" dirty="0"/>
            </a:br>
            <a:r>
              <a:rPr lang="pl-PL" altLang="pl-PL" dirty="0"/>
              <a:t>23.10.2007. Komisja Europejska  - przyjęła strategię „razem dla zdrowia”</a:t>
            </a:r>
          </a:p>
        </p:txBody>
      </p:sp>
      <p:pic>
        <p:nvPicPr>
          <p:cNvPr id="5123" name="Picture 3" descr="http://ec.europa.eu/health-eu/images/informative/news8_foc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0" y="3141663"/>
            <a:ext cx="630713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5</a:t>
            </a:fld>
            <a:endParaRPr lang="pl-PL"/>
          </a:p>
        </p:txBody>
      </p:sp>
      <p:pic>
        <p:nvPicPr>
          <p:cNvPr id="7" name="Obrázek 2">
            <a:extLst>
              <a:ext uri="{FF2B5EF4-FFF2-40B4-BE49-F238E27FC236}">
                <a16:creationId xmlns:a16="http://schemas.microsoft.com/office/drawing/2014/main" xmlns="" id="{6CF49292-17C3-78A3-65E2-D2618ED0FA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280851" y="5851525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0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1"/>
          <p:cNvSpPr>
            <a:spLocks noGrp="1"/>
          </p:cNvSpPr>
          <p:nvPr>
            <p:ph type="title"/>
          </p:nvPr>
        </p:nvSpPr>
        <p:spPr>
          <a:xfrm>
            <a:off x="574766" y="365126"/>
            <a:ext cx="10779034" cy="67990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altLang="pl-PL" dirty="0"/>
              <a:t>Cel programu „razem dla zdrowia 2008 - 2013”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24734212"/>
              </p:ext>
            </p:extLst>
          </p:nvPr>
        </p:nvGraphicFramePr>
        <p:xfrm>
          <a:off x="2495600" y="1227183"/>
          <a:ext cx="6648400" cy="5129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/>
        </p:nvGraphicFramePr>
        <p:xfrm>
          <a:off x="7532236" y="3031595"/>
          <a:ext cx="3480048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6</a:t>
            </a:fld>
            <a:endParaRPr lang="pl-PL"/>
          </a:p>
        </p:txBody>
      </p:sp>
      <p:pic>
        <p:nvPicPr>
          <p:cNvPr id="6" name="Obrázek 2">
            <a:extLst>
              <a:ext uri="{FF2B5EF4-FFF2-40B4-BE49-F238E27FC236}">
                <a16:creationId xmlns:a16="http://schemas.microsoft.com/office/drawing/2014/main" xmlns="" id="{E5C1451B-4627-9BCC-9EF9-97224711AA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562000" y="6286500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26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>
          <a:xfrm>
            <a:off x="822960" y="130629"/>
            <a:ext cx="9483453" cy="1384662"/>
          </a:xfrm>
        </p:spPr>
        <p:txBody>
          <a:bodyPr>
            <a:normAutofit fontScale="90000"/>
          </a:bodyPr>
          <a:lstStyle/>
          <a:p>
            <a:pPr algn="ctr"/>
            <a:r>
              <a:rPr lang="pl-PL" altLang="pl-PL" dirty="0"/>
              <a:t/>
            </a:r>
            <a:br>
              <a:rPr lang="pl-PL" altLang="pl-PL" dirty="0"/>
            </a:br>
            <a:r>
              <a:rPr lang="pl-PL" altLang="pl-PL" sz="4000" b="1" dirty="0"/>
              <a:t>POŻĄDANE ZACHOWANIA KONSUMENTÓW           W ŚWIETLE  Narodowego Programu Zdrowia</a:t>
            </a:r>
          </a:p>
        </p:txBody>
      </p:sp>
      <p:graphicFrame>
        <p:nvGraphicFramePr>
          <p:cNvPr id="3" name="Diagram 2"/>
          <p:cNvGraphicFramePr/>
          <p:nvPr/>
        </p:nvGraphicFramePr>
        <p:xfrm>
          <a:off x="2743200" y="1802675"/>
          <a:ext cx="6766560" cy="4754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7</a:t>
            </a:fld>
            <a:endParaRPr lang="pl-PL"/>
          </a:p>
        </p:txBody>
      </p:sp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A231D06C-E907-0EEF-C65D-6AD56F424E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114300" y="6216650"/>
            <a:ext cx="4791332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93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8376C13-59D9-2D77-BD8E-602C6E90A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Razem dla Zdrowia 2014-2020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508474FB-DABD-9B12-6DD6-E67B3EB6B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pl-PL" dirty="0"/>
              <a:t>Projekt Razem dla Zdrowia </a:t>
            </a:r>
            <a:r>
              <a:rPr lang="pl-PL" dirty="0" err="1"/>
              <a:t>współfnansowany</a:t>
            </a:r>
            <a:r>
              <a:rPr lang="pl-PL" dirty="0"/>
              <a:t> jest w ramach projektu nr POWR.05.02.00- 00-0008/16-00 z Programu Operacyjnego Wiedza Edukacja Rozwój 2014 – 2020, Działania 5.2 „Działania projakościowe i rozwiązania organizacyjne w systemie ochrony zdrowia ułatwiające dostęp do niedrogich, trwałych oraz wysokiej jakości usług zdrowotnych”.</a:t>
            </a:r>
          </a:p>
        </p:txBody>
      </p:sp>
      <p:pic>
        <p:nvPicPr>
          <p:cNvPr id="4" name="Obrázek 2">
            <a:extLst>
              <a:ext uri="{FF2B5EF4-FFF2-40B4-BE49-F238E27FC236}">
                <a16:creationId xmlns:a16="http://schemas.microsoft.com/office/drawing/2014/main" xmlns="" id="{D438D675-93F2-CB91-9F64-59C21248C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910149" y="6056012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90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D0F2CAD-6FB6-D2F4-F102-6EDC4B4C2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40259"/>
            <a:ext cx="10515600" cy="850429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Narodowy Program Zdrowia 2016-2020</a:t>
            </a:r>
            <a:br>
              <a:rPr lang="pl-PL" b="1" dirty="0"/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FB8B12A-2D13-ABF7-52CE-67E6C5CE9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pl-PL" u="sng" dirty="0">
                <a:hlinkClick r:id="rId2"/>
              </a:rPr>
              <a:t>Cel 1 - Poprawa sposobu żywienia, stanu odżywienia oraz aktywności fizycznej społeczeństwa</a:t>
            </a:r>
            <a:endParaRPr lang="pl-PL" u="sng" dirty="0"/>
          </a:p>
          <a:p>
            <a:pPr fontAlgn="base"/>
            <a:r>
              <a:rPr lang="pl-PL" u="sng" dirty="0">
                <a:hlinkClick r:id="rId3"/>
              </a:rPr>
              <a:t>Cel 2 - Profilaktyka i rozwiązywanie problemów związanych z używaniem substancji psychoaktywnych, uzależnieniami behawioralnymi i innymi zachowaniami ryzykownymi</a:t>
            </a:r>
            <a:endParaRPr lang="pl-PL" u="sng" dirty="0"/>
          </a:p>
          <a:p>
            <a:pPr fontAlgn="base"/>
            <a:r>
              <a:rPr lang="pl-PL" u="sng" dirty="0">
                <a:hlinkClick r:id="rId4"/>
              </a:rPr>
              <a:t>Cel 3 - Profilaktyka problemów zdrowia psychicznego i poprawa dobrostanu psychicznego społeczeństwa</a:t>
            </a:r>
            <a:endParaRPr lang="pl-PL" u="sng" dirty="0"/>
          </a:p>
          <a:p>
            <a:pPr fontAlgn="base"/>
            <a:r>
              <a:rPr lang="pl-PL" u="sng" dirty="0">
                <a:hlinkClick r:id="rId5"/>
              </a:rPr>
              <a:t>Cel 4 - Ograniczenie ryzyka zdrowotnego wynikającego z zagrożeń fizycznych, chemicznych i biologicznych w środowisku zewnętrznym, miejscu pracy, zamieszkania, rekreacji oraz nauki</a:t>
            </a:r>
            <a:endParaRPr lang="pl-PL" u="sng" dirty="0"/>
          </a:p>
          <a:p>
            <a:endParaRPr lang="pl-PL" dirty="0"/>
          </a:p>
        </p:txBody>
      </p:sp>
      <p:pic>
        <p:nvPicPr>
          <p:cNvPr id="4" name="Obrázek 2">
            <a:extLst>
              <a:ext uri="{FF2B5EF4-FFF2-40B4-BE49-F238E27FC236}">
                <a16:creationId xmlns:a16="http://schemas.microsoft.com/office/drawing/2014/main" xmlns="" id="{3BB6537D-02E9-0D28-A49C-B2F79D85FF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046970" y="95893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42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1270861" y="208351"/>
            <a:ext cx="10275376" cy="834535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b="1" dirty="0"/>
              <a:t>ZGONY W WYBRANYCH KRAJACH EUROPY</a:t>
            </a:r>
            <a:br>
              <a:rPr lang="pl-PL" sz="3600" b="1" dirty="0"/>
            </a:br>
            <a:r>
              <a:rPr lang="pl-PL" sz="3600" b="1" dirty="0"/>
              <a:t> W LATACH 2016-2020 </a:t>
            </a:r>
          </a:p>
        </p:txBody>
      </p:sp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10</a:t>
            </a:fld>
            <a:endParaRPr lang="pl-PL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A3FAFC70-2B38-97AD-2D16-BA7A28CE7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2887"/>
            <a:ext cx="12192000" cy="568792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Pismo odręczne 9">
                <a:extLst>
                  <a:ext uri="{FF2B5EF4-FFF2-40B4-BE49-F238E27FC236}">
                    <a16:creationId xmlns:a16="http://schemas.microsoft.com/office/drawing/2014/main" xmlns="" id="{6E08D606-D5E4-BA14-AB65-5CAAACBCDC75}"/>
                  </a:ext>
                </a:extLst>
              </p14:cNvPr>
              <p14:cNvContentPartPr/>
              <p14:nvPr/>
            </p14:nvContentPartPr>
            <p14:xfrm>
              <a:off x="334508" y="6014160"/>
              <a:ext cx="802800" cy="25560"/>
            </p14:xfrm>
          </p:contentPart>
        </mc:Choice>
        <mc:Fallback xmlns="">
          <p:pic>
            <p:nvPicPr>
              <p:cNvPr id="10" name="Pismo odręczne 9">
                <a:extLst>
                  <a:ext uri="{FF2B5EF4-FFF2-40B4-BE49-F238E27FC236}">
                    <a16:creationId xmlns:a16="http://schemas.microsoft.com/office/drawing/2014/main" id="{6E08D606-D5E4-BA14-AB65-5CAAACBCDC7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0868" y="5906160"/>
                <a:ext cx="910440" cy="24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Pismo odręczne 10">
                <a:extLst>
                  <a:ext uri="{FF2B5EF4-FFF2-40B4-BE49-F238E27FC236}">
                    <a16:creationId xmlns:a16="http://schemas.microsoft.com/office/drawing/2014/main" xmlns="" id="{2CFF8027-641C-550B-E215-AF3AA5AA054D}"/>
                  </a:ext>
                </a:extLst>
              </p14:cNvPr>
              <p14:cNvContentPartPr/>
              <p14:nvPr/>
            </p14:nvContentPartPr>
            <p14:xfrm>
              <a:off x="4000388" y="6066360"/>
              <a:ext cx="289800" cy="360"/>
            </p14:xfrm>
          </p:contentPart>
        </mc:Choice>
        <mc:Fallback xmlns="">
          <p:pic>
            <p:nvPicPr>
              <p:cNvPr id="11" name="Pismo odręczne 10">
                <a:extLst>
                  <a:ext uri="{FF2B5EF4-FFF2-40B4-BE49-F238E27FC236}">
                    <a16:creationId xmlns:a16="http://schemas.microsoft.com/office/drawing/2014/main" id="{2CFF8027-641C-550B-E215-AF3AA5AA054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46388" y="5958360"/>
                <a:ext cx="3974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Pismo odręczne 11">
                <a:extLst>
                  <a:ext uri="{FF2B5EF4-FFF2-40B4-BE49-F238E27FC236}">
                    <a16:creationId xmlns:a16="http://schemas.microsoft.com/office/drawing/2014/main" xmlns="" id="{D8DA468F-28A6-749D-8047-24091D00FF3E}"/>
                  </a:ext>
                </a:extLst>
              </p14:cNvPr>
              <p14:cNvContentPartPr/>
              <p14:nvPr/>
            </p14:nvContentPartPr>
            <p14:xfrm>
              <a:off x="5783468" y="6079320"/>
              <a:ext cx="288360" cy="360"/>
            </p14:xfrm>
          </p:contentPart>
        </mc:Choice>
        <mc:Fallback xmlns="">
          <p:pic>
            <p:nvPicPr>
              <p:cNvPr id="12" name="Pismo odręczne 11">
                <a:extLst>
                  <a:ext uri="{FF2B5EF4-FFF2-40B4-BE49-F238E27FC236}">
                    <a16:creationId xmlns:a16="http://schemas.microsoft.com/office/drawing/2014/main" id="{D8DA468F-28A6-749D-8047-24091D00FF3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729468" y="5971680"/>
                <a:ext cx="396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" name="Pismo odręczne 12">
                <a:extLst>
                  <a:ext uri="{FF2B5EF4-FFF2-40B4-BE49-F238E27FC236}">
                    <a16:creationId xmlns:a16="http://schemas.microsoft.com/office/drawing/2014/main" xmlns="" id="{C4CE0E04-39E5-C5C2-EE0F-BA29B19909A2}"/>
                  </a:ext>
                </a:extLst>
              </p14:cNvPr>
              <p14:cNvContentPartPr/>
              <p14:nvPr/>
            </p14:nvContentPartPr>
            <p14:xfrm>
              <a:off x="7647188" y="6060600"/>
              <a:ext cx="315360" cy="10080"/>
            </p14:xfrm>
          </p:contentPart>
        </mc:Choice>
        <mc:Fallback xmlns="">
          <p:pic>
            <p:nvPicPr>
              <p:cNvPr id="13" name="Pismo odręczne 12">
                <a:extLst>
                  <a:ext uri="{FF2B5EF4-FFF2-40B4-BE49-F238E27FC236}">
                    <a16:creationId xmlns:a16="http://schemas.microsoft.com/office/drawing/2014/main" id="{C4CE0E04-39E5-C5C2-EE0F-BA29B19909A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593548" y="5952600"/>
                <a:ext cx="423000" cy="22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4" name="Pismo odręczne 13">
                <a:extLst>
                  <a:ext uri="{FF2B5EF4-FFF2-40B4-BE49-F238E27FC236}">
                    <a16:creationId xmlns:a16="http://schemas.microsoft.com/office/drawing/2014/main" xmlns="" id="{8BCF9623-1685-F967-7F7E-1EA68DBC7D47}"/>
                  </a:ext>
                </a:extLst>
              </p14:cNvPr>
              <p14:cNvContentPartPr/>
              <p14:nvPr/>
            </p14:nvContentPartPr>
            <p14:xfrm>
              <a:off x="9549428" y="6056280"/>
              <a:ext cx="304560" cy="360"/>
            </p14:xfrm>
          </p:contentPart>
        </mc:Choice>
        <mc:Fallback xmlns="">
          <p:pic>
            <p:nvPicPr>
              <p:cNvPr id="14" name="Pismo odręczne 13">
                <a:extLst>
                  <a:ext uri="{FF2B5EF4-FFF2-40B4-BE49-F238E27FC236}">
                    <a16:creationId xmlns:a16="http://schemas.microsoft.com/office/drawing/2014/main" id="{8BCF9623-1685-F967-7F7E-1EA68DBC7D4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495788" y="5948280"/>
                <a:ext cx="4122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5" name="Pismo odręczne 14">
                <a:extLst>
                  <a:ext uri="{FF2B5EF4-FFF2-40B4-BE49-F238E27FC236}">
                    <a16:creationId xmlns:a16="http://schemas.microsoft.com/office/drawing/2014/main" xmlns="" id="{CD6E309C-C895-D1E3-34CE-04ECF9C25E87}"/>
                  </a:ext>
                </a:extLst>
              </p14:cNvPr>
              <p14:cNvContentPartPr/>
              <p14:nvPr/>
            </p14:nvContentPartPr>
            <p14:xfrm>
              <a:off x="11436548" y="6090120"/>
              <a:ext cx="319320" cy="360"/>
            </p14:xfrm>
          </p:contentPart>
        </mc:Choice>
        <mc:Fallback xmlns="">
          <p:pic>
            <p:nvPicPr>
              <p:cNvPr id="15" name="Pismo odręczne 14">
                <a:extLst>
                  <a:ext uri="{FF2B5EF4-FFF2-40B4-BE49-F238E27FC236}">
                    <a16:creationId xmlns:a16="http://schemas.microsoft.com/office/drawing/2014/main" id="{CD6E309C-C895-D1E3-34CE-04ECF9C25E8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1382548" y="5982480"/>
                <a:ext cx="42696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6" name="Pismo odręczne 15">
                <a:extLst>
                  <a:ext uri="{FF2B5EF4-FFF2-40B4-BE49-F238E27FC236}">
                    <a16:creationId xmlns:a16="http://schemas.microsoft.com/office/drawing/2014/main" xmlns="" id="{AD531B75-59F9-C1F8-C907-E26A9AD193DC}"/>
                  </a:ext>
                </a:extLst>
              </p14:cNvPr>
              <p14:cNvContentPartPr/>
              <p14:nvPr/>
            </p14:nvContentPartPr>
            <p14:xfrm>
              <a:off x="2754788" y="945360"/>
              <a:ext cx="360" cy="360"/>
            </p14:xfrm>
          </p:contentPart>
        </mc:Choice>
        <mc:Fallback xmlns="">
          <p:pic>
            <p:nvPicPr>
              <p:cNvPr id="16" name="Pismo odręczne 15">
                <a:extLst>
                  <a:ext uri="{FF2B5EF4-FFF2-40B4-BE49-F238E27FC236}">
                    <a16:creationId xmlns:a16="http://schemas.microsoft.com/office/drawing/2014/main" id="{AD531B75-59F9-C1F8-C907-E26A9AD193D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701148" y="837360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7" name="Pismo odręczne 16">
                <a:extLst>
                  <a:ext uri="{FF2B5EF4-FFF2-40B4-BE49-F238E27FC236}">
                    <a16:creationId xmlns:a16="http://schemas.microsoft.com/office/drawing/2014/main" xmlns="" id="{9491BC23-8843-0308-A19E-B9628D305A04}"/>
                  </a:ext>
                </a:extLst>
              </p14:cNvPr>
              <p14:cNvContentPartPr/>
              <p14:nvPr/>
            </p14:nvContentPartPr>
            <p14:xfrm>
              <a:off x="304268" y="2359800"/>
              <a:ext cx="551520" cy="4320"/>
            </p14:xfrm>
          </p:contentPart>
        </mc:Choice>
        <mc:Fallback xmlns="">
          <p:pic>
            <p:nvPicPr>
              <p:cNvPr id="17" name="Pismo odręczne 16">
                <a:extLst>
                  <a:ext uri="{FF2B5EF4-FFF2-40B4-BE49-F238E27FC236}">
                    <a16:creationId xmlns:a16="http://schemas.microsoft.com/office/drawing/2014/main" id="{9491BC23-8843-0308-A19E-B9628D305A0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50628" y="2252160"/>
                <a:ext cx="659160" cy="21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8" name="Pismo odręczne 17">
                <a:extLst>
                  <a:ext uri="{FF2B5EF4-FFF2-40B4-BE49-F238E27FC236}">
                    <a16:creationId xmlns:a16="http://schemas.microsoft.com/office/drawing/2014/main" xmlns="" id="{12BF27A8-10DE-9F1E-3C8F-9BAF6220DA16}"/>
                  </a:ext>
                </a:extLst>
              </p14:cNvPr>
              <p14:cNvContentPartPr/>
              <p14:nvPr/>
            </p14:nvContentPartPr>
            <p14:xfrm>
              <a:off x="3933788" y="2354040"/>
              <a:ext cx="350280" cy="3960"/>
            </p14:xfrm>
          </p:contentPart>
        </mc:Choice>
        <mc:Fallback xmlns="">
          <p:pic>
            <p:nvPicPr>
              <p:cNvPr id="18" name="Pismo odręczne 17">
                <a:extLst>
                  <a:ext uri="{FF2B5EF4-FFF2-40B4-BE49-F238E27FC236}">
                    <a16:creationId xmlns:a16="http://schemas.microsoft.com/office/drawing/2014/main" id="{12BF27A8-10DE-9F1E-3C8F-9BAF6220DA16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879788" y="2246040"/>
                <a:ext cx="457920" cy="21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9" name="Pismo odręczne 18">
                <a:extLst>
                  <a:ext uri="{FF2B5EF4-FFF2-40B4-BE49-F238E27FC236}">
                    <a16:creationId xmlns:a16="http://schemas.microsoft.com/office/drawing/2014/main" xmlns="" id="{174E94CA-2AD7-44B6-050D-FCF41C68067B}"/>
                  </a:ext>
                </a:extLst>
              </p14:cNvPr>
              <p14:cNvContentPartPr/>
              <p14:nvPr/>
            </p14:nvContentPartPr>
            <p14:xfrm>
              <a:off x="5806508" y="2372760"/>
              <a:ext cx="371160" cy="8280"/>
            </p14:xfrm>
          </p:contentPart>
        </mc:Choice>
        <mc:Fallback xmlns="">
          <p:pic>
            <p:nvPicPr>
              <p:cNvPr id="19" name="Pismo odręczne 18">
                <a:extLst>
                  <a:ext uri="{FF2B5EF4-FFF2-40B4-BE49-F238E27FC236}">
                    <a16:creationId xmlns:a16="http://schemas.microsoft.com/office/drawing/2014/main" id="{174E94CA-2AD7-44B6-050D-FCF41C68067B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5752868" y="2265120"/>
                <a:ext cx="478800" cy="22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0" name="Pismo odręczne 19">
                <a:extLst>
                  <a:ext uri="{FF2B5EF4-FFF2-40B4-BE49-F238E27FC236}">
                    <a16:creationId xmlns:a16="http://schemas.microsoft.com/office/drawing/2014/main" xmlns="" id="{BA5FD16A-24A4-4EC9-EDEF-7C1A87E7EE2D}"/>
                  </a:ext>
                </a:extLst>
              </p14:cNvPr>
              <p14:cNvContentPartPr/>
              <p14:nvPr/>
            </p14:nvContentPartPr>
            <p14:xfrm>
              <a:off x="7707668" y="2347920"/>
              <a:ext cx="538920" cy="360"/>
            </p14:xfrm>
          </p:contentPart>
        </mc:Choice>
        <mc:Fallback xmlns="">
          <p:pic>
            <p:nvPicPr>
              <p:cNvPr id="20" name="Pismo odręczne 19">
                <a:extLst>
                  <a:ext uri="{FF2B5EF4-FFF2-40B4-BE49-F238E27FC236}">
                    <a16:creationId xmlns:a16="http://schemas.microsoft.com/office/drawing/2014/main" id="{BA5FD16A-24A4-4EC9-EDEF-7C1A87E7EE2D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7654028" y="2239920"/>
                <a:ext cx="64656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1" name="Pismo odręczne 20">
                <a:extLst>
                  <a:ext uri="{FF2B5EF4-FFF2-40B4-BE49-F238E27FC236}">
                    <a16:creationId xmlns:a16="http://schemas.microsoft.com/office/drawing/2014/main" xmlns="" id="{7CD966B5-0449-3A95-DE96-417C0DEBA6C7}"/>
                  </a:ext>
                </a:extLst>
              </p14:cNvPr>
              <p14:cNvContentPartPr/>
              <p14:nvPr/>
            </p14:nvContentPartPr>
            <p14:xfrm>
              <a:off x="9517028" y="2315160"/>
              <a:ext cx="280800" cy="360"/>
            </p14:xfrm>
          </p:contentPart>
        </mc:Choice>
        <mc:Fallback xmlns="">
          <p:pic>
            <p:nvPicPr>
              <p:cNvPr id="21" name="Pismo odręczne 20">
                <a:extLst>
                  <a:ext uri="{FF2B5EF4-FFF2-40B4-BE49-F238E27FC236}">
                    <a16:creationId xmlns:a16="http://schemas.microsoft.com/office/drawing/2014/main" id="{7CD966B5-0449-3A95-DE96-417C0DEBA6C7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9463028" y="2207160"/>
                <a:ext cx="3884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2" name="Pismo odręczne 21">
                <a:extLst>
                  <a:ext uri="{FF2B5EF4-FFF2-40B4-BE49-F238E27FC236}">
                    <a16:creationId xmlns:a16="http://schemas.microsoft.com/office/drawing/2014/main" xmlns="" id="{E65369D8-B994-016D-2B5F-064A951A8AC6}"/>
                  </a:ext>
                </a:extLst>
              </p14:cNvPr>
              <p14:cNvContentPartPr/>
              <p14:nvPr/>
            </p14:nvContentPartPr>
            <p14:xfrm>
              <a:off x="11401268" y="2355480"/>
              <a:ext cx="342360" cy="6120"/>
            </p14:xfrm>
          </p:contentPart>
        </mc:Choice>
        <mc:Fallback xmlns="">
          <p:pic>
            <p:nvPicPr>
              <p:cNvPr id="22" name="Pismo odręczne 21">
                <a:extLst>
                  <a:ext uri="{FF2B5EF4-FFF2-40B4-BE49-F238E27FC236}">
                    <a16:creationId xmlns:a16="http://schemas.microsoft.com/office/drawing/2014/main" id="{E65369D8-B994-016D-2B5F-064A951A8AC6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1347268" y="2247480"/>
                <a:ext cx="450000" cy="22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3" name="Pismo odręczne 22">
                <a:extLst>
                  <a:ext uri="{FF2B5EF4-FFF2-40B4-BE49-F238E27FC236}">
                    <a16:creationId xmlns:a16="http://schemas.microsoft.com/office/drawing/2014/main" xmlns="" id="{0D0F81B9-930F-9219-E45F-60314FF61D51}"/>
                  </a:ext>
                </a:extLst>
              </p14:cNvPr>
              <p14:cNvContentPartPr/>
              <p14:nvPr/>
            </p14:nvContentPartPr>
            <p14:xfrm>
              <a:off x="11405948" y="129240"/>
              <a:ext cx="360" cy="360"/>
            </p14:xfrm>
          </p:contentPart>
        </mc:Choice>
        <mc:Fallback xmlns="">
          <p:pic>
            <p:nvPicPr>
              <p:cNvPr id="23" name="Pismo odręczne 22">
                <a:extLst>
                  <a:ext uri="{FF2B5EF4-FFF2-40B4-BE49-F238E27FC236}">
                    <a16:creationId xmlns:a16="http://schemas.microsoft.com/office/drawing/2014/main" id="{0D0F81B9-930F-9219-E45F-60314FF61D51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1351948" y="21600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Pismo odręczne 23">
                <a:extLst>
                  <a:ext uri="{FF2B5EF4-FFF2-40B4-BE49-F238E27FC236}">
                    <a16:creationId xmlns:a16="http://schemas.microsoft.com/office/drawing/2014/main" xmlns="" id="{43311146-4F85-2837-0579-FFD7F05AD91E}"/>
                  </a:ext>
                </a:extLst>
              </p14:cNvPr>
              <p14:cNvContentPartPr/>
              <p14:nvPr/>
            </p14:nvContentPartPr>
            <p14:xfrm>
              <a:off x="2719148" y="-145800"/>
              <a:ext cx="360" cy="360"/>
            </p14:xfrm>
          </p:contentPart>
        </mc:Choice>
        <mc:Fallback xmlns="">
          <p:pic>
            <p:nvPicPr>
              <p:cNvPr id="24" name="Pismo odręczne 23">
                <a:extLst>
                  <a:ext uri="{FF2B5EF4-FFF2-40B4-BE49-F238E27FC236}">
                    <a16:creationId xmlns:a16="http://schemas.microsoft.com/office/drawing/2014/main" id="{43311146-4F85-2837-0579-FFD7F05AD91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665148" y="-253800"/>
                <a:ext cx="108000" cy="216000"/>
              </a:xfrm>
              <a:prstGeom prst="rect">
                <a:avLst/>
              </a:prstGeom>
            </p:spPr>
          </p:pic>
        </mc:Fallback>
      </mc:AlternateContent>
      <p:pic>
        <p:nvPicPr>
          <p:cNvPr id="26" name="Obraz 25">
            <a:extLst>
              <a:ext uri="{FF2B5EF4-FFF2-40B4-BE49-F238E27FC236}">
                <a16:creationId xmlns:a16="http://schemas.microsoft.com/office/drawing/2014/main" xmlns="" id="{E601447D-8D40-EA4D-AF92-D0E67255C8E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3541"/>
            <a:ext cx="12166068" cy="57023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7" name="Pismo odręczne 26">
                <a:extLst>
                  <a:ext uri="{FF2B5EF4-FFF2-40B4-BE49-F238E27FC236}">
                    <a16:creationId xmlns:a16="http://schemas.microsoft.com/office/drawing/2014/main" xmlns="" id="{D84A163E-947D-604D-AC7F-466DE289BE29}"/>
                  </a:ext>
                </a:extLst>
              </p14:cNvPr>
              <p14:cNvContentPartPr/>
              <p14:nvPr/>
            </p14:nvContentPartPr>
            <p14:xfrm>
              <a:off x="329108" y="2322642"/>
              <a:ext cx="565920" cy="73800"/>
            </p14:xfrm>
          </p:contentPart>
        </mc:Choice>
        <mc:Fallback xmlns="">
          <p:pic>
            <p:nvPicPr>
              <p:cNvPr id="27" name="Pismo odręczne 26">
                <a:extLst>
                  <a:ext uri="{FF2B5EF4-FFF2-40B4-BE49-F238E27FC236}">
                    <a16:creationId xmlns:a16="http://schemas.microsoft.com/office/drawing/2014/main" id="{D84A163E-947D-604D-AC7F-466DE289BE2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275468" y="2214642"/>
                <a:ext cx="673560" cy="28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8" name="Pismo odręczne 27">
                <a:extLst>
                  <a:ext uri="{FF2B5EF4-FFF2-40B4-BE49-F238E27FC236}">
                    <a16:creationId xmlns:a16="http://schemas.microsoft.com/office/drawing/2014/main" xmlns="" id="{0C848963-0079-7100-573C-EF95F0569B60}"/>
                  </a:ext>
                </a:extLst>
              </p14:cNvPr>
              <p14:cNvContentPartPr/>
              <p14:nvPr/>
            </p14:nvContentPartPr>
            <p14:xfrm>
              <a:off x="3907148" y="2319402"/>
              <a:ext cx="375840" cy="360"/>
            </p14:xfrm>
          </p:contentPart>
        </mc:Choice>
        <mc:Fallback xmlns="">
          <p:pic>
            <p:nvPicPr>
              <p:cNvPr id="28" name="Pismo odręczne 27">
                <a:extLst>
                  <a:ext uri="{FF2B5EF4-FFF2-40B4-BE49-F238E27FC236}">
                    <a16:creationId xmlns:a16="http://schemas.microsoft.com/office/drawing/2014/main" id="{0C848963-0079-7100-573C-EF95F0569B60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853508" y="2211762"/>
                <a:ext cx="4834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9" name="Pismo odręczne 28">
                <a:extLst>
                  <a:ext uri="{FF2B5EF4-FFF2-40B4-BE49-F238E27FC236}">
                    <a16:creationId xmlns:a16="http://schemas.microsoft.com/office/drawing/2014/main" xmlns="" id="{351D70F6-92B1-0D40-A83B-BEFF88193AC9}"/>
                  </a:ext>
                </a:extLst>
              </p14:cNvPr>
              <p14:cNvContentPartPr/>
              <p14:nvPr/>
            </p14:nvContentPartPr>
            <p14:xfrm>
              <a:off x="5794268" y="2277282"/>
              <a:ext cx="323280" cy="34920"/>
            </p14:xfrm>
          </p:contentPart>
        </mc:Choice>
        <mc:Fallback xmlns="">
          <p:pic>
            <p:nvPicPr>
              <p:cNvPr id="29" name="Pismo odręczne 28">
                <a:extLst>
                  <a:ext uri="{FF2B5EF4-FFF2-40B4-BE49-F238E27FC236}">
                    <a16:creationId xmlns:a16="http://schemas.microsoft.com/office/drawing/2014/main" id="{351D70F6-92B1-0D40-A83B-BEFF88193AC9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740628" y="2169282"/>
                <a:ext cx="430920" cy="25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0" name="Pismo odręczne 29">
                <a:extLst>
                  <a:ext uri="{FF2B5EF4-FFF2-40B4-BE49-F238E27FC236}">
                    <a16:creationId xmlns:a16="http://schemas.microsoft.com/office/drawing/2014/main" xmlns="" id="{1DB37D0F-F621-3732-0714-920B5574539A}"/>
                  </a:ext>
                </a:extLst>
              </p14:cNvPr>
              <p14:cNvContentPartPr/>
              <p14:nvPr/>
            </p14:nvContentPartPr>
            <p14:xfrm>
              <a:off x="7662308" y="2298522"/>
              <a:ext cx="271080" cy="360"/>
            </p14:xfrm>
          </p:contentPart>
        </mc:Choice>
        <mc:Fallback xmlns="">
          <p:pic>
            <p:nvPicPr>
              <p:cNvPr id="30" name="Pismo odręczne 29">
                <a:extLst>
                  <a:ext uri="{FF2B5EF4-FFF2-40B4-BE49-F238E27FC236}">
                    <a16:creationId xmlns:a16="http://schemas.microsoft.com/office/drawing/2014/main" id="{1DB37D0F-F621-3732-0714-920B5574539A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7608668" y="2190522"/>
                <a:ext cx="37872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1" name="Pismo odręczne 30">
                <a:extLst>
                  <a:ext uri="{FF2B5EF4-FFF2-40B4-BE49-F238E27FC236}">
                    <a16:creationId xmlns:a16="http://schemas.microsoft.com/office/drawing/2014/main" xmlns="" id="{EAD0B573-65DA-37D3-E50F-8AF40F90685D}"/>
                  </a:ext>
                </a:extLst>
              </p14:cNvPr>
              <p14:cNvContentPartPr/>
              <p14:nvPr/>
            </p14:nvContentPartPr>
            <p14:xfrm>
              <a:off x="9489308" y="2335242"/>
              <a:ext cx="313200" cy="360"/>
            </p14:xfrm>
          </p:contentPart>
        </mc:Choice>
        <mc:Fallback xmlns="">
          <p:pic>
            <p:nvPicPr>
              <p:cNvPr id="31" name="Pismo odręczne 30">
                <a:extLst>
                  <a:ext uri="{FF2B5EF4-FFF2-40B4-BE49-F238E27FC236}">
                    <a16:creationId xmlns:a16="http://schemas.microsoft.com/office/drawing/2014/main" id="{EAD0B573-65DA-37D3-E50F-8AF40F90685D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9435308" y="2227242"/>
                <a:ext cx="4208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2" name="Pismo odręczne 31">
                <a:extLst>
                  <a:ext uri="{FF2B5EF4-FFF2-40B4-BE49-F238E27FC236}">
                    <a16:creationId xmlns:a16="http://schemas.microsoft.com/office/drawing/2014/main" xmlns="" id="{2EFAE112-D4E1-82E3-8EDC-A05F36FCFB53}"/>
                  </a:ext>
                </a:extLst>
              </p14:cNvPr>
              <p14:cNvContentPartPr/>
              <p14:nvPr/>
            </p14:nvContentPartPr>
            <p14:xfrm>
              <a:off x="11405948" y="2322282"/>
              <a:ext cx="289440" cy="360"/>
            </p14:xfrm>
          </p:contentPart>
        </mc:Choice>
        <mc:Fallback xmlns="">
          <p:pic>
            <p:nvPicPr>
              <p:cNvPr id="32" name="Pismo odręczne 31">
                <a:extLst>
                  <a:ext uri="{FF2B5EF4-FFF2-40B4-BE49-F238E27FC236}">
                    <a16:creationId xmlns:a16="http://schemas.microsoft.com/office/drawing/2014/main" id="{2EFAE112-D4E1-82E3-8EDC-A05F36FCFB53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11351948" y="2214642"/>
                <a:ext cx="397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3" name="Pismo odręczne 32">
                <a:extLst>
                  <a:ext uri="{FF2B5EF4-FFF2-40B4-BE49-F238E27FC236}">
                    <a16:creationId xmlns:a16="http://schemas.microsoft.com/office/drawing/2014/main" xmlns="" id="{CA3D413F-DE92-7DFF-3CB9-54186FB910C1}"/>
                  </a:ext>
                </a:extLst>
              </p14:cNvPr>
              <p14:cNvContentPartPr/>
              <p14:nvPr/>
            </p14:nvContentPartPr>
            <p14:xfrm>
              <a:off x="339188" y="6115232"/>
              <a:ext cx="431640" cy="19800"/>
            </p14:xfrm>
          </p:contentPart>
        </mc:Choice>
        <mc:Fallback xmlns="">
          <p:pic>
            <p:nvPicPr>
              <p:cNvPr id="33" name="Pismo odręczne 32">
                <a:extLst>
                  <a:ext uri="{FF2B5EF4-FFF2-40B4-BE49-F238E27FC236}">
                    <a16:creationId xmlns:a16="http://schemas.microsoft.com/office/drawing/2014/main" id="{CA3D413F-DE92-7DFF-3CB9-54186FB910C1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285548" y="6007592"/>
                <a:ext cx="539280" cy="23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4" name="Pismo odręczne 33">
                <a:extLst>
                  <a:ext uri="{FF2B5EF4-FFF2-40B4-BE49-F238E27FC236}">
                    <a16:creationId xmlns:a16="http://schemas.microsoft.com/office/drawing/2014/main" xmlns="" id="{36A1903D-CA60-290D-FF2C-2C912EE37902}"/>
                  </a:ext>
                </a:extLst>
              </p14:cNvPr>
              <p14:cNvContentPartPr/>
              <p14:nvPr/>
            </p14:nvContentPartPr>
            <p14:xfrm>
              <a:off x="3900668" y="6172472"/>
              <a:ext cx="338760" cy="360"/>
            </p14:xfrm>
          </p:contentPart>
        </mc:Choice>
        <mc:Fallback xmlns="">
          <p:pic>
            <p:nvPicPr>
              <p:cNvPr id="34" name="Pismo odręczne 33">
                <a:extLst>
                  <a:ext uri="{FF2B5EF4-FFF2-40B4-BE49-F238E27FC236}">
                    <a16:creationId xmlns:a16="http://schemas.microsoft.com/office/drawing/2014/main" id="{36A1903D-CA60-290D-FF2C-2C912EE3790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846668" y="6064472"/>
                <a:ext cx="4464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5" name="Pismo odręczne 34">
                <a:extLst>
                  <a:ext uri="{FF2B5EF4-FFF2-40B4-BE49-F238E27FC236}">
                    <a16:creationId xmlns:a16="http://schemas.microsoft.com/office/drawing/2014/main" xmlns="" id="{DDD08D83-21DB-AD08-E198-21B496B75868}"/>
                  </a:ext>
                </a:extLst>
              </p14:cNvPr>
              <p14:cNvContentPartPr/>
              <p14:nvPr/>
            </p14:nvContentPartPr>
            <p14:xfrm>
              <a:off x="5748908" y="6135392"/>
              <a:ext cx="314640" cy="9720"/>
            </p14:xfrm>
          </p:contentPart>
        </mc:Choice>
        <mc:Fallback xmlns="">
          <p:pic>
            <p:nvPicPr>
              <p:cNvPr id="35" name="Pismo odręczne 34">
                <a:extLst>
                  <a:ext uri="{FF2B5EF4-FFF2-40B4-BE49-F238E27FC236}">
                    <a16:creationId xmlns:a16="http://schemas.microsoft.com/office/drawing/2014/main" id="{DDD08D83-21DB-AD08-E198-21B496B75868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695268" y="6027392"/>
                <a:ext cx="422280" cy="22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6" name="Pismo odręczne 35">
                <a:extLst>
                  <a:ext uri="{FF2B5EF4-FFF2-40B4-BE49-F238E27FC236}">
                    <a16:creationId xmlns:a16="http://schemas.microsoft.com/office/drawing/2014/main" xmlns="" id="{2441B34C-4106-03F9-93AE-0894B8C0DA89}"/>
                  </a:ext>
                </a:extLst>
              </p14:cNvPr>
              <p14:cNvContentPartPr/>
              <p14:nvPr/>
            </p14:nvContentPartPr>
            <p14:xfrm>
              <a:off x="7613348" y="6112352"/>
              <a:ext cx="375120" cy="19800"/>
            </p14:xfrm>
          </p:contentPart>
        </mc:Choice>
        <mc:Fallback xmlns="">
          <p:pic>
            <p:nvPicPr>
              <p:cNvPr id="36" name="Pismo odręczne 35">
                <a:extLst>
                  <a:ext uri="{FF2B5EF4-FFF2-40B4-BE49-F238E27FC236}">
                    <a16:creationId xmlns:a16="http://schemas.microsoft.com/office/drawing/2014/main" id="{2441B34C-4106-03F9-93AE-0894B8C0DA89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559348" y="6004352"/>
                <a:ext cx="482760" cy="23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37" name="Pismo odręczne 36">
                <a:extLst>
                  <a:ext uri="{FF2B5EF4-FFF2-40B4-BE49-F238E27FC236}">
                    <a16:creationId xmlns:a16="http://schemas.microsoft.com/office/drawing/2014/main" xmlns="" id="{BD4AC744-1FA6-135B-18AF-2FB7D8D30523}"/>
                  </a:ext>
                </a:extLst>
              </p14:cNvPr>
              <p14:cNvContentPartPr/>
              <p14:nvPr/>
            </p14:nvContentPartPr>
            <p14:xfrm>
              <a:off x="9506588" y="6135392"/>
              <a:ext cx="282600" cy="360"/>
            </p14:xfrm>
          </p:contentPart>
        </mc:Choice>
        <mc:Fallback xmlns="">
          <p:pic>
            <p:nvPicPr>
              <p:cNvPr id="37" name="Pismo odręczne 36">
                <a:extLst>
                  <a:ext uri="{FF2B5EF4-FFF2-40B4-BE49-F238E27FC236}">
                    <a16:creationId xmlns:a16="http://schemas.microsoft.com/office/drawing/2014/main" id="{BD4AC744-1FA6-135B-18AF-2FB7D8D30523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9452588" y="6027392"/>
                <a:ext cx="3902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8" name="Pismo odręczne 37">
                <a:extLst>
                  <a:ext uri="{FF2B5EF4-FFF2-40B4-BE49-F238E27FC236}">
                    <a16:creationId xmlns:a16="http://schemas.microsoft.com/office/drawing/2014/main" xmlns="" id="{5A87856F-ECB0-9538-F90C-B69C53E27212}"/>
                  </a:ext>
                </a:extLst>
              </p14:cNvPr>
              <p14:cNvContentPartPr/>
              <p14:nvPr/>
            </p14:nvContentPartPr>
            <p14:xfrm>
              <a:off x="11360228" y="6145832"/>
              <a:ext cx="333720" cy="6480"/>
            </p14:xfrm>
          </p:contentPart>
        </mc:Choice>
        <mc:Fallback xmlns="">
          <p:pic>
            <p:nvPicPr>
              <p:cNvPr id="38" name="Pismo odręczne 37">
                <a:extLst>
                  <a:ext uri="{FF2B5EF4-FFF2-40B4-BE49-F238E27FC236}">
                    <a16:creationId xmlns:a16="http://schemas.microsoft.com/office/drawing/2014/main" id="{5A87856F-ECB0-9538-F90C-B69C53E2721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1306228" y="6037832"/>
                <a:ext cx="441360" cy="222120"/>
              </a:xfrm>
              <a:prstGeom prst="rect">
                <a:avLst/>
              </a:prstGeom>
            </p:spPr>
          </p:pic>
        </mc:Fallback>
      </mc:AlternateContent>
      <p:pic>
        <p:nvPicPr>
          <p:cNvPr id="39" name="Obrázek 2">
            <a:extLst>
              <a:ext uri="{FF2B5EF4-FFF2-40B4-BE49-F238E27FC236}">
                <a16:creationId xmlns:a16="http://schemas.microsoft.com/office/drawing/2014/main" xmlns="" id="{800C1D5F-10FE-E0F3-4BAB-E4EBE5DBECF6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 bwMode="auto">
          <a:xfrm>
            <a:off x="-7696" y="-25835"/>
            <a:ext cx="302238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79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201781" y="2831329"/>
            <a:ext cx="9144000" cy="1655762"/>
          </a:xfrm>
        </p:spPr>
        <p:txBody>
          <a:bodyPr>
            <a:normAutofit/>
          </a:bodyPr>
          <a:lstStyle/>
          <a:p>
            <a:r>
              <a:rPr lang="pl-PL" sz="4000" b="1" dirty="0">
                <a:latin typeface="Batang" panose="02030600000101010101" pitchFamily="18" charset="-127"/>
                <a:ea typeface="Batang" panose="02030600000101010101" pitchFamily="18" charset="-127"/>
              </a:rPr>
              <a:t>Choroby cywilizacyjne – a nowe segmenty klientów</a:t>
            </a:r>
          </a:p>
          <a:p>
            <a:endParaRPr lang="pl-PL" sz="40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219" y="4219303"/>
            <a:ext cx="6309907" cy="2164268"/>
          </a:xfrm>
          <a:prstGeom prst="rect">
            <a:avLst/>
          </a:prstGeom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11</a:t>
            </a:fld>
            <a:endParaRPr lang="pl-PL"/>
          </a:p>
        </p:txBody>
      </p:sp>
      <p:pic>
        <p:nvPicPr>
          <p:cNvPr id="6" name="Obrázek 2">
            <a:extLst>
              <a:ext uri="{FF2B5EF4-FFF2-40B4-BE49-F238E27FC236}">
                <a16:creationId xmlns:a16="http://schemas.microsoft.com/office/drawing/2014/main" xmlns="" id="{4A741FA0-399B-F0EC-6F33-424C4BD1E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69889" y="222016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79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0488801-F30A-0AB7-FD11-86BCE3890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PRZYCZYNY ZGONÓW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CBBF543F-A5C7-D66B-9A7B-BC06A9189C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 LATACH 1990 -2013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77D5352E-D78B-8D5A-ABA9-E20F2BE88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l-PL" dirty="0"/>
              <a:t>W LATACH 2019 - 2020</a:t>
            </a:r>
          </a:p>
        </p:txBody>
      </p:sp>
      <p:pic>
        <p:nvPicPr>
          <p:cNvPr id="9" name="Symbol zastępczy zawartości 8">
            <a:extLst>
              <a:ext uri="{FF2B5EF4-FFF2-40B4-BE49-F238E27FC236}">
                <a16:creationId xmlns:a16="http://schemas.microsoft.com/office/drawing/2014/main" xmlns="" id="{6B836EE3-E4E8-735D-1C1A-A466F156BD9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05075"/>
            <a:ext cx="5183188" cy="3345871"/>
          </a:xfrm>
        </p:spPr>
      </p:pic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xmlns="" id="{3CD61EC2-B74A-58C1-A658-BE9F5CDC30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521012"/>
            <a:ext cx="5157787" cy="3345871"/>
          </a:xfrm>
          <a:prstGeom prst="rect">
            <a:avLst/>
          </a:prstGeom>
        </p:spPr>
      </p:pic>
      <p:pic>
        <p:nvPicPr>
          <p:cNvPr id="8" name="Obrázek 2">
            <a:extLst>
              <a:ext uri="{FF2B5EF4-FFF2-40B4-BE49-F238E27FC236}">
                <a16:creationId xmlns:a16="http://schemas.microsoft.com/office/drawing/2014/main" xmlns="" id="{264E8E6B-03EA-49C5-2FA4-FC4E6817C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588873" y="112712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497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F7546A8-9131-D4B6-6927-723D9B530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WSPÓŁCZYNNIK ZGONÓW Z POWODU CHUK (PROGNOZA W 2014)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xmlns="" id="{3DC8E442-41FD-6F76-8E75-4C125CC08C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86"/>
          <a:stretch/>
        </p:blipFill>
        <p:spPr>
          <a:xfrm>
            <a:off x="2704044" y="1825625"/>
            <a:ext cx="6783912" cy="3673132"/>
          </a:xfrm>
        </p:spPr>
      </p:pic>
      <p:pic>
        <p:nvPicPr>
          <p:cNvPr id="4" name="Obrázek 2">
            <a:extLst>
              <a:ext uri="{FF2B5EF4-FFF2-40B4-BE49-F238E27FC236}">
                <a16:creationId xmlns:a16="http://schemas.microsoft.com/office/drawing/2014/main" xmlns="" id="{8B903069-C918-FF11-2078-C60245BDF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9186" y="6018942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40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Odsetek zgonów z powodu CHUK w ogólnej liczbie zgonów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/>
          <a:srcRect l="25096" t="22438" r="25095" b="40156"/>
          <a:stretch/>
        </p:blipFill>
        <p:spPr>
          <a:xfrm>
            <a:off x="1599011" y="1938661"/>
            <a:ext cx="8712967" cy="40068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14</a:t>
            </a:fld>
            <a:endParaRPr lang="pl-PL"/>
          </a:p>
        </p:txBody>
      </p:sp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01208E82-70E8-1F66-6306-B47730BB8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41986" y="6356350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50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642551"/>
            <a:ext cx="10515600" cy="1048137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ODSETEK ZGONÓW Z POWODU CHUK W OGÓLNEJ LICZBIE ZGONÓW</a:t>
            </a:r>
            <a:br>
              <a:rPr lang="pl-P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28 KRAJACH UNII EUROPEJSKIE W 2016 R.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1553376" y="6191802"/>
            <a:ext cx="7866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/>
              <a:t>http://bip.stat.gov.pl/organizacja-statystyki-publicznej/rzadowa-rada-ludnosciowa/publikacje-rzadowej-rady-ludnosciowej</a:t>
            </a:r>
            <a:r>
              <a:rPr lang="pl-PL" dirty="0"/>
              <a:t>/</a:t>
            </a:r>
          </a:p>
        </p:txBody>
      </p:sp>
      <p:graphicFrame>
        <p:nvGraphicFramePr>
          <p:cNvPr id="6" name="Wykres 5"/>
          <p:cNvGraphicFramePr>
            <a:graphicFrameLocks/>
          </p:cNvGraphicFramePr>
          <p:nvPr/>
        </p:nvGraphicFramePr>
        <p:xfrm>
          <a:off x="391886" y="1690689"/>
          <a:ext cx="10961914" cy="4096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15</a:t>
            </a:fld>
            <a:endParaRPr lang="pl-PL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Pismo odręczne 4">
                <a:extLst>
                  <a:ext uri="{FF2B5EF4-FFF2-40B4-BE49-F238E27FC236}">
                    <a16:creationId xmlns:a16="http://schemas.microsoft.com/office/drawing/2014/main" xmlns="" id="{6207B005-F027-B548-406F-A247BAC0A104}"/>
                  </a:ext>
                </a:extLst>
              </p14:cNvPr>
              <p14:cNvContentPartPr/>
              <p14:nvPr/>
            </p14:nvContentPartPr>
            <p14:xfrm>
              <a:off x="2934068" y="2863080"/>
              <a:ext cx="191160" cy="2553480"/>
            </p14:xfrm>
          </p:contentPart>
        </mc:Choice>
        <mc:Fallback xmlns="">
          <p:pic>
            <p:nvPicPr>
              <p:cNvPr id="5" name="Pismo odręczne 4">
                <a:extLst>
                  <a:ext uri="{FF2B5EF4-FFF2-40B4-BE49-F238E27FC236}">
                    <a16:creationId xmlns:a16="http://schemas.microsoft.com/office/drawing/2014/main" id="{6207B005-F027-B548-406F-A247BAC0A10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80428" y="2755440"/>
                <a:ext cx="298800" cy="27691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Obrázek 2">
            <a:extLst>
              <a:ext uri="{FF2B5EF4-FFF2-40B4-BE49-F238E27FC236}">
                <a16:creationId xmlns:a16="http://schemas.microsoft.com/office/drawing/2014/main" xmlns="" id="{19C99D8B-1153-2CCB-F2A6-D6F980441A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38200" y="67962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13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70379" cy="2075934"/>
          </a:xfrm>
          <a:prstGeom prst="rect">
            <a:avLst/>
          </a:prstGeom>
          <a:effectLst>
            <a:reflection stA="99000" endPos="14000" dist="50800" dir="5400000" sy="-100000" algn="bl" rotWithShape="0"/>
          </a:effec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16</a:t>
            </a:fld>
            <a:endParaRPr lang="pl-PL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1B313055-A74C-A5B4-3766-4A1CD1FF6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76" y="2421924"/>
            <a:ext cx="5283200" cy="4116988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97831D5E-8489-194C-1D40-B39E5256D4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77" y="2421924"/>
            <a:ext cx="5283200" cy="393442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Pismo odręczne 2">
                <a:extLst>
                  <a:ext uri="{FF2B5EF4-FFF2-40B4-BE49-F238E27FC236}">
                    <a16:creationId xmlns:a16="http://schemas.microsoft.com/office/drawing/2014/main" xmlns="" id="{9C52462E-2723-0748-F3B0-1BDE7DB9673A}"/>
                  </a:ext>
                </a:extLst>
              </p14:cNvPr>
              <p14:cNvContentPartPr/>
              <p14:nvPr/>
            </p14:nvContentPartPr>
            <p14:xfrm>
              <a:off x="1275348" y="3355494"/>
              <a:ext cx="1170720" cy="27000"/>
            </p14:xfrm>
          </p:contentPart>
        </mc:Choice>
        <mc:Fallback xmlns="">
          <p:pic>
            <p:nvPicPr>
              <p:cNvPr id="3" name="Pismo odręczne 2">
                <a:extLst>
                  <a:ext uri="{FF2B5EF4-FFF2-40B4-BE49-F238E27FC236}">
                    <a16:creationId xmlns:a16="http://schemas.microsoft.com/office/drawing/2014/main" id="{9C52462E-2723-0748-F3B0-1BDE7DB9673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221348" y="3247494"/>
                <a:ext cx="12783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Pismo odręczne 5">
                <a:extLst>
                  <a:ext uri="{FF2B5EF4-FFF2-40B4-BE49-F238E27FC236}">
                    <a16:creationId xmlns:a16="http://schemas.microsoft.com/office/drawing/2014/main" xmlns="" id="{EC8DEEF9-A3DD-8380-6719-633E08CD7EE1}"/>
                  </a:ext>
                </a:extLst>
              </p14:cNvPr>
              <p14:cNvContentPartPr/>
              <p14:nvPr/>
            </p14:nvContentPartPr>
            <p14:xfrm>
              <a:off x="2445708" y="3307974"/>
              <a:ext cx="360" cy="360"/>
            </p14:xfrm>
          </p:contentPart>
        </mc:Choice>
        <mc:Fallback xmlns="">
          <p:pic>
            <p:nvPicPr>
              <p:cNvPr id="6" name="Pismo odręczne 5">
                <a:extLst>
                  <a:ext uri="{FF2B5EF4-FFF2-40B4-BE49-F238E27FC236}">
                    <a16:creationId xmlns:a16="http://schemas.microsoft.com/office/drawing/2014/main" id="{EC8DEEF9-A3DD-8380-6719-633E08CD7EE1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391708" y="320033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Pismo odręczne 7">
                <a:extLst>
                  <a:ext uri="{FF2B5EF4-FFF2-40B4-BE49-F238E27FC236}">
                    <a16:creationId xmlns:a16="http://schemas.microsoft.com/office/drawing/2014/main" xmlns="" id="{47E2D4CE-FE44-FC83-1886-DF3337B3F613}"/>
                  </a:ext>
                </a:extLst>
              </p14:cNvPr>
              <p14:cNvContentPartPr/>
              <p14:nvPr/>
            </p14:nvContentPartPr>
            <p14:xfrm>
              <a:off x="7434588" y="3456294"/>
              <a:ext cx="1464840" cy="18000"/>
            </p14:xfrm>
          </p:contentPart>
        </mc:Choice>
        <mc:Fallback xmlns="">
          <p:pic>
            <p:nvPicPr>
              <p:cNvPr id="8" name="Pismo odręczne 7">
                <a:extLst>
                  <a:ext uri="{FF2B5EF4-FFF2-40B4-BE49-F238E27FC236}">
                    <a16:creationId xmlns:a16="http://schemas.microsoft.com/office/drawing/2014/main" id="{47E2D4CE-FE44-FC83-1886-DF3337B3F61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80948" y="3348294"/>
                <a:ext cx="1572480" cy="2336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Obraz 9">
            <a:extLst>
              <a:ext uri="{FF2B5EF4-FFF2-40B4-BE49-F238E27FC236}">
                <a16:creationId xmlns:a16="http://schemas.microsoft.com/office/drawing/2014/main" xmlns="" id="{45F21D49-2395-5FEF-AB16-135A7284B31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676" y="0"/>
            <a:ext cx="6081599" cy="2331075"/>
          </a:xfrm>
          <a:prstGeom prst="rect">
            <a:avLst/>
          </a:prstGeom>
        </p:spPr>
      </p:pic>
      <p:pic>
        <p:nvPicPr>
          <p:cNvPr id="11" name="Obrázek 2">
            <a:extLst>
              <a:ext uri="{FF2B5EF4-FFF2-40B4-BE49-F238E27FC236}">
                <a16:creationId xmlns:a16="http://schemas.microsoft.com/office/drawing/2014/main" xmlns="" id="{51418F6A-4A4C-7AA2-83DC-F648853DE9F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412579" y="6286499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57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C6A00B3-6141-41E1-36E2-D46D6500C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Zgony według przyczyn w Polsce w latach 2019 - 2020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xmlns="" id="{392E4229-A2DB-048B-EECF-EDB68EAE5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31"/>
          <a:stretch/>
        </p:blipFill>
        <p:spPr>
          <a:xfrm>
            <a:off x="1184855" y="2125014"/>
            <a:ext cx="9749307" cy="3971780"/>
          </a:xfrm>
        </p:spPr>
      </p:pic>
      <p:pic>
        <p:nvPicPr>
          <p:cNvPr id="6" name="Obrázek 2">
            <a:extLst>
              <a:ext uri="{FF2B5EF4-FFF2-40B4-BE49-F238E27FC236}">
                <a16:creationId xmlns:a16="http://schemas.microsoft.com/office/drawing/2014/main" xmlns="" id="{B325BC88-B9A6-27E2-254B-636A233BA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62116" y="6140043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665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25C97CD-956D-EB4B-A043-CDC1586F5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4973"/>
            <a:ext cx="10515600" cy="825715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Przyczyny zgonów w Polsce w latach 2019 - 2020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xmlns="" id="{2C61A3A7-1727-8AAC-FFC3-D18443647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69" y="1970468"/>
            <a:ext cx="6593983" cy="4198512"/>
          </a:xfr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AC577CE1-A34C-335B-BDC8-3401D5F1DA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00" y="3992450"/>
            <a:ext cx="10388600" cy="2503599"/>
          </a:xfrm>
          <a:prstGeom prst="rect">
            <a:avLst/>
          </a:prstGeom>
        </p:spPr>
      </p:pic>
      <p:pic>
        <p:nvPicPr>
          <p:cNvPr id="8" name="Obrázek 2">
            <a:extLst>
              <a:ext uri="{FF2B5EF4-FFF2-40B4-BE49-F238E27FC236}">
                <a16:creationId xmlns:a16="http://schemas.microsoft.com/office/drawing/2014/main" xmlns="" id="{F257DB12-03DE-AB2A-2628-5A3BF1D81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901700" y="171348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332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AFD877F-E72F-B32B-FD8A-C5AE65A40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Zachorowania na nowotwory w 2019 r.  </a:t>
            </a:r>
            <a:br>
              <a:rPr lang="pl-PL" b="1" dirty="0"/>
            </a:br>
            <a:r>
              <a:rPr lang="pl-PL" b="1" dirty="0"/>
              <a:t>w Polsce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xmlns="" id="{1E13694C-5CCF-E33C-5048-7E6017C25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9812627" cy="4351338"/>
          </a:xfrm>
          <a:prstGeom prst="rect">
            <a:avLst/>
          </a:prstGeom>
        </p:spPr>
      </p:pic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B057220E-2693-2862-4944-D88EE2141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75619" y="6170785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327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onkologia.org.pl/wp-content/uploads/2013_C00-D09_Rys7_zach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" b="10954"/>
          <a:stretch/>
        </p:blipFill>
        <p:spPr bwMode="auto">
          <a:xfrm>
            <a:off x="2233748" y="1412776"/>
            <a:ext cx="8254739" cy="42960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31504" y="26977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b="1" dirty="0"/>
              <a:t>PORÓWNANIE ZACHOROWALNOŚCI NA NOWOTWORY ZŁOŚLIWE OGÓŁEM W POLSCE I W KRAJACH UNII EUROPEJSKIEJ </a:t>
            </a:r>
            <a:r>
              <a:rPr lang="pl-PL" dirty="0"/>
              <a:t>(27) w 2020r.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20</a:t>
            </a:fld>
            <a:endParaRPr lang="pl-PL"/>
          </a:p>
        </p:txBody>
      </p:sp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15957DCA-AC64-1961-5695-7D941A0FE8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86830" y="6216650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486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0852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b="1" dirty="0"/>
              <a:t>PORÓWNANIE UMIERALNOŚCI NA NOWOTWORY ZŁOŚLIWE OGÓŁEM W POLSCE I W KRAJACH UNII EUROPEJSKIEJ (27) w 2020r.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/>
          <a:srcRect l="6664" b="11419"/>
          <a:stretch/>
        </p:blipFill>
        <p:spPr>
          <a:xfrm>
            <a:off x="2351314" y="1772816"/>
            <a:ext cx="8065166" cy="41460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21</a:t>
            </a:fld>
            <a:endParaRPr lang="pl-PL"/>
          </a:p>
        </p:txBody>
      </p:sp>
      <p:pic>
        <p:nvPicPr>
          <p:cNvPr id="5" name="Obrázek 2">
            <a:extLst>
              <a:ext uri="{FF2B5EF4-FFF2-40B4-BE49-F238E27FC236}">
                <a16:creationId xmlns:a16="http://schemas.microsoft.com/office/drawing/2014/main" xmlns="" id="{0FE0C00C-66F8-43AD-90F5-4656F6C99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26097" y="6035641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032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7" y="3466225"/>
            <a:ext cx="3810589" cy="2723438"/>
          </a:xfrm>
          <a:prstGeom prst="rect">
            <a:avLst/>
          </a:prstGeom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839788" y="365126"/>
            <a:ext cx="5332412" cy="384418"/>
          </a:xfrm>
        </p:spPr>
        <p:txBody>
          <a:bodyPr>
            <a:normAutofit fontScale="90000"/>
          </a:bodyPr>
          <a:lstStyle/>
          <a:p>
            <a:r>
              <a:rPr lang="pl-PL" dirty="0"/>
              <a:t>Zachorowania na alergie </a:t>
            </a:r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406990" y="1681163"/>
            <a:ext cx="5157787" cy="1126848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Szacuje się, że 40% Polaków cierpi na alergię.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 W 2030 r. 50% Europejczyków będzie chorych na alergię. </a:t>
            </a:r>
          </a:p>
        </p:txBody>
      </p:sp>
      <p:sp>
        <p:nvSpPr>
          <p:cNvPr id="7" name="Symbol zastępczy tekstu 6"/>
          <p:cNvSpPr>
            <a:spLocks noGrp="1"/>
          </p:cNvSpPr>
          <p:nvPr>
            <p:ph type="body" sz="quarter" idx="3"/>
          </p:nvPr>
        </p:nvSpPr>
        <p:spPr>
          <a:xfrm>
            <a:off x="6142309" y="1510530"/>
            <a:ext cx="5183188" cy="823912"/>
          </a:xfrm>
        </p:spPr>
        <p:txBody>
          <a:bodyPr/>
          <a:lstStyle/>
          <a:p>
            <a:r>
              <a:rPr lang="pl-PL" dirty="0"/>
              <a:t>Rodzaje alergii</a:t>
            </a:r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98891"/>
          </a:xfrm>
        </p:spPr>
        <p:txBody>
          <a:bodyPr/>
          <a:lstStyle/>
          <a:p>
            <a:r>
              <a:rPr lang="pl-PL" dirty="0"/>
              <a:t>Pokarmowe (mleko, orzechy, jaja)</a:t>
            </a:r>
          </a:p>
          <a:p>
            <a:r>
              <a:rPr lang="pl-PL" dirty="0"/>
              <a:t>Wziewne (sierść, grzyby, roztocza)</a:t>
            </a:r>
          </a:p>
          <a:p>
            <a:r>
              <a:rPr lang="pl-PL" dirty="0"/>
              <a:t>Infekcyjne  (leki, jad owadów)</a:t>
            </a:r>
          </a:p>
          <a:p>
            <a:r>
              <a:rPr lang="pl-PL" dirty="0"/>
              <a:t>Kontaktowe (nikiel, barwniki)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22</a:t>
            </a:fld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6172200" y="5844325"/>
            <a:ext cx="576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http://alergie.mp.pl/chorobyalergiczne/</a:t>
            </a:r>
          </a:p>
        </p:txBody>
      </p:sp>
      <p:pic>
        <p:nvPicPr>
          <p:cNvPr id="9" name="Obrázek 2">
            <a:extLst>
              <a:ext uri="{FF2B5EF4-FFF2-40B4-BE49-F238E27FC236}">
                <a16:creationId xmlns:a16="http://schemas.microsoft.com/office/drawing/2014/main" xmlns="" id="{9A95DFD1-6FDF-0CCB-DFDD-8979A4DDE9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662323" y="139518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753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6505303" cy="1325563"/>
          </a:xfrm>
        </p:spPr>
        <p:txBody>
          <a:bodyPr/>
          <a:lstStyle/>
          <a:p>
            <a:r>
              <a:rPr lang="pl-PL" dirty="0"/>
              <a:t>Zachorowania na cukrzycę</a:t>
            </a:r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Rodzaje cukrzycy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pl-PL" dirty="0"/>
              <a:t>•Typ 1 – około 10% wszystkich przypadków cukrzycy</a:t>
            </a:r>
          </a:p>
          <a:p>
            <a:r>
              <a:rPr lang="pl-PL" dirty="0"/>
              <a:t>•Typ 2 – około 85% wszystkich przypadków cukrzycy </a:t>
            </a:r>
            <a:r>
              <a:rPr lang="pl-PL" b="1" dirty="0"/>
              <a:t>(</a:t>
            </a:r>
            <a:r>
              <a:rPr lang="pl-PL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spowodowana stylem życia i dietą, + predyspozycje genetyczne</a:t>
            </a:r>
            <a:r>
              <a:rPr lang="pl-PL" dirty="0"/>
              <a:t>) </a:t>
            </a:r>
          </a:p>
          <a:p>
            <a:r>
              <a:rPr lang="pl-PL" dirty="0"/>
              <a:t>•Cukrzyca ciążowa – szacunkowo występuje w 1 na 12 ciąż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15" name="Symbol zastępczy tekstu 1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l-PL" dirty="0"/>
              <a:t>Statystyka </a:t>
            </a:r>
          </a:p>
        </p:txBody>
      </p:sp>
      <p:sp>
        <p:nvSpPr>
          <p:cNvPr id="16" name="Symbol zastępczy zawartości 1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pl-PL" dirty="0"/>
              <a:t>w Polsce jest  2,73 mln osób chorych na cukrzycę </a:t>
            </a:r>
            <a:r>
              <a:rPr lang="pl-PL" u="sng" dirty="0"/>
              <a:t>(8,4%)</a:t>
            </a:r>
            <a:r>
              <a:rPr lang="pl-PL" dirty="0"/>
              <a:t>, w tym 550tys nieświadomych. 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0" name="Obraz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8583" y="3663262"/>
            <a:ext cx="2148295" cy="303485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6933" y="3866605"/>
            <a:ext cx="2336861" cy="2427106"/>
          </a:xfrm>
          <a:prstGeom prst="rect">
            <a:avLst/>
          </a:prstGeom>
        </p:spPr>
      </p:pic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23</a:t>
            </a:fld>
            <a:endParaRPr lang="pl-PL"/>
          </a:p>
        </p:txBody>
      </p:sp>
      <p:pic>
        <p:nvPicPr>
          <p:cNvPr id="10" name="Obrázek 2">
            <a:extLst>
              <a:ext uri="{FF2B5EF4-FFF2-40B4-BE49-F238E27FC236}">
                <a16:creationId xmlns:a16="http://schemas.microsoft.com/office/drawing/2014/main" xmlns="" id="{C5EA9865-C2D4-C8B3-FDCC-A4CB16AF2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79078" y="239314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4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6962" y="234262"/>
            <a:ext cx="10918077" cy="897116"/>
          </a:xfrm>
        </p:spPr>
        <p:txBody>
          <a:bodyPr>
            <a:normAutofit/>
          </a:bodyPr>
          <a:lstStyle/>
          <a:p>
            <a:r>
              <a:rPr 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Implikacje dla teorii konsumpcji, handlu i marketingu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131378"/>
            <a:ext cx="4724400" cy="4942851"/>
          </a:xfrm>
        </p:spPr>
        <p:txBody>
          <a:bodyPr>
            <a:normAutofit lnSpcReduction="10000"/>
          </a:bodyPr>
          <a:lstStyle/>
          <a:p>
            <a:r>
              <a:rPr lang="pl-PL" sz="2400" u="sng" dirty="0"/>
              <a:t>Projekt medyczny  </a:t>
            </a:r>
          </a:p>
          <a:p>
            <a:pPr marL="0" indent="0">
              <a:buNone/>
            </a:pPr>
            <a:r>
              <a:rPr lang="pl-PL" sz="2400" dirty="0"/>
              <a:t>„Utworzenie pierwszej w Polsce informatycznej platformy naukowej do wymiany wiedzy o zagrożeniu nowotworami złośliwymi w Polsce”, która obejmuje moduły: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Centralna Baza Nowotworów,</a:t>
            </a:r>
          </a:p>
          <a:p>
            <a:pPr>
              <a:buFont typeface="Wingdings" panose="05000000000000000000" pitchFamily="2" charset="2"/>
              <a:buChar char="Ø"/>
            </a:pPr>
            <a:endParaRPr lang="pl-PL" sz="500" dirty="0"/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Platforma Rejestrów Narządowych,</a:t>
            </a:r>
          </a:p>
          <a:p>
            <a:pPr>
              <a:buFont typeface="Wingdings" panose="05000000000000000000" pitchFamily="2" charset="2"/>
              <a:buChar char="Ø"/>
            </a:pPr>
            <a:endParaRPr lang="pl-PL" sz="500" dirty="0"/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Platforma wiedzy. 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36495" y="1131378"/>
            <a:ext cx="5419782" cy="49428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2400" u="sng" dirty="0"/>
              <a:t>Propozycja: </a:t>
            </a:r>
          </a:p>
          <a:p>
            <a:r>
              <a:rPr lang="pl-PL" sz="2400" u="sng" dirty="0"/>
              <a:t>Projekt ekonomiczny  </a:t>
            </a:r>
            <a:r>
              <a:rPr lang="pl-PL" sz="2400" dirty="0"/>
              <a:t>- utworzenie pierwszej w Polsce informatycznej platformy naukowej do gromadzenia wiedzy o konsumpcji, stylach życia i implikacji dla systemu ochrony zdrowia. </a:t>
            </a:r>
          </a:p>
          <a:p>
            <a:r>
              <a:rPr lang="pl-PL" sz="2400" dirty="0"/>
              <a:t>Platforma obejmować powinna:</a:t>
            </a:r>
          </a:p>
          <a:p>
            <a:endParaRPr lang="pl-PL" sz="1000" dirty="0"/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Analizę konsumpcji wraz z prosumpcją,</a:t>
            </a:r>
          </a:p>
          <a:p>
            <a:pPr>
              <a:buFont typeface="Wingdings" panose="05000000000000000000" pitchFamily="2" charset="2"/>
              <a:buChar char="Ø"/>
            </a:pPr>
            <a:endParaRPr lang="pl-PL" sz="500" dirty="0"/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Obroty i strategie zarządzania jakością w handlu,</a:t>
            </a:r>
          </a:p>
          <a:p>
            <a:pPr>
              <a:buFont typeface="Wingdings" panose="05000000000000000000" pitchFamily="2" charset="2"/>
              <a:buChar char="Ø"/>
            </a:pPr>
            <a:endParaRPr lang="pl-PL" sz="500" dirty="0"/>
          </a:p>
          <a:p>
            <a:pPr>
              <a:buFont typeface="Wingdings" panose="05000000000000000000" pitchFamily="2" charset="2"/>
              <a:buChar char="Ø"/>
            </a:pPr>
            <a:r>
              <a:rPr lang="pl-PL" sz="2400" dirty="0"/>
              <a:t>Strategie marketingowe przedsiębiorstw.</a:t>
            </a:r>
            <a:r>
              <a:rPr lang="pl-PL" sz="2000" dirty="0"/>
              <a:t>  </a:t>
            </a:r>
          </a:p>
          <a:p>
            <a:pPr marL="0" indent="0">
              <a:buNone/>
            </a:pPr>
            <a:endParaRPr lang="pl-PL" sz="2400" dirty="0"/>
          </a:p>
          <a:p>
            <a:pPr>
              <a:buFont typeface="Wingdings" panose="05000000000000000000" pitchFamily="2" charset="2"/>
              <a:buChar char="Ø"/>
            </a:pPr>
            <a:endParaRPr lang="pl-PL" sz="2400" dirty="0"/>
          </a:p>
          <a:p>
            <a:pPr>
              <a:buFont typeface="Wingdings" panose="05000000000000000000" pitchFamily="2" charset="2"/>
              <a:buChar char="Ø"/>
            </a:pPr>
            <a:endParaRPr lang="pl-PL" sz="2400" dirty="0"/>
          </a:p>
          <a:p>
            <a:endParaRPr lang="pl-PL" sz="2400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Strzałka w prawo 4"/>
          <p:cNvSpPr/>
          <p:nvPr/>
        </p:nvSpPr>
        <p:spPr>
          <a:xfrm>
            <a:off x="5040351" y="3370216"/>
            <a:ext cx="1124372" cy="813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38200" y="6175319"/>
            <a:ext cx="5326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hlinkClick r:id="rId3"/>
              </a:rPr>
              <a:t>https://pto.med.pl/linki/krajowy_rejestr_nowotworow</a:t>
            </a:r>
            <a:endParaRPr lang="pl-PL" dirty="0"/>
          </a:p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38AEA-FAF8-4F89-9F1C-660EDA841F29}" type="slidenum">
              <a:rPr lang="pl-PL" smtClean="0"/>
              <a:t>24</a:t>
            </a:fld>
            <a:endParaRPr lang="pl-PL"/>
          </a:p>
        </p:txBody>
      </p:sp>
      <p:pic>
        <p:nvPicPr>
          <p:cNvPr id="8" name="Obrázek 2">
            <a:extLst>
              <a:ext uri="{FF2B5EF4-FFF2-40B4-BE49-F238E27FC236}">
                <a16:creationId xmlns:a16="http://schemas.microsoft.com/office/drawing/2014/main" xmlns="" id="{F42751C0-14C2-5871-55AE-7C5059BE8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18079" y="5993659"/>
            <a:ext cx="525780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4310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730</Words>
  <Application>Microsoft Office PowerPoint</Application>
  <PresentationFormat>Širokoúhlá obrazovka</PresentationFormat>
  <Paragraphs>112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Batang</vt:lpstr>
      <vt:lpstr>Arial</vt:lpstr>
      <vt:lpstr>Calibri</vt:lpstr>
      <vt:lpstr>Calibri Light</vt:lpstr>
      <vt:lpstr>Wingdings</vt:lpstr>
      <vt:lpstr>Motyw pakietu Office</vt:lpstr>
      <vt:lpstr>    Konsument w kontekście zmian uwarunkowań zdrowotnych  </vt:lpstr>
      <vt:lpstr>Agenda</vt:lpstr>
      <vt:lpstr>Model zdrowotny M. Lalonde</vt:lpstr>
      <vt:lpstr>Polityka zdrowotna</vt:lpstr>
      <vt:lpstr> 23.10.2007. Komisja Europejska  - przyjęła strategię „razem dla zdrowia”</vt:lpstr>
      <vt:lpstr>Cel programu „razem dla zdrowia 2008 - 2013”</vt:lpstr>
      <vt:lpstr> POŻĄDANE ZACHOWANIA KONSUMENTÓW           W ŚWIETLE  Narodowego Programu Zdrowia</vt:lpstr>
      <vt:lpstr>Razem dla Zdrowia 2014-2020</vt:lpstr>
      <vt:lpstr>Narodowy Program Zdrowia 2016-2020 </vt:lpstr>
      <vt:lpstr>ZGONY W WYBRANYCH KRAJACH EUROPY  W LATACH 2016-2020 </vt:lpstr>
      <vt:lpstr>Prezentace aplikace PowerPoint</vt:lpstr>
      <vt:lpstr>PRZYCZYNY ZGONÓW</vt:lpstr>
      <vt:lpstr>WSPÓŁCZYNNIK ZGONÓW Z POWODU CHUK (PROGNOZA W 2014)</vt:lpstr>
      <vt:lpstr>Odsetek zgonów z powodu CHUK w ogólnej liczbie zgonów</vt:lpstr>
      <vt:lpstr>ODSETEK ZGONÓW Z POWODU CHUK W OGÓLNEJ LICZBIE ZGONÓW W 28 KRAJACH UNII EUROPEJSKIE W 2016 R.</vt:lpstr>
      <vt:lpstr>Prezentace aplikace PowerPoint</vt:lpstr>
      <vt:lpstr>Zgony według przyczyn w Polsce w latach 2019 - 2020</vt:lpstr>
      <vt:lpstr>Przyczyny zgonów w Polsce w latach 2019 - 2020</vt:lpstr>
      <vt:lpstr>Zachorowania na nowotwory w 2019 r.   w Polsce</vt:lpstr>
      <vt:lpstr>PORÓWNANIE ZACHOROWALNOŚCI NA NOWOTWORY ZŁOŚLIWE OGÓŁEM W POLSCE I W KRAJACH UNII EUROPEJSKIEJ (27) w 2020r.</vt:lpstr>
      <vt:lpstr>PORÓWNANIE UMIERALNOŚCI NA NOWOTWORY ZŁOŚLIWE OGÓŁEM W POLSCE I W KRAJACH UNII EUROPEJSKIEJ (27) w 2020r.</vt:lpstr>
      <vt:lpstr>Zachorowania na alergie </vt:lpstr>
      <vt:lpstr>Zachorowania na cukrzycę</vt:lpstr>
      <vt:lpstr>Implikacje dla teorii konsumpcji, handlu i marketingu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Konsument w kontekście zmian uwarunkowań zdrowotnych</dc:title>
  <dc:creator>Kasia</dc:creator>
  <cp:lastModifiedBy>Miluše Matějcová</cp:lastModifiedBy>
  <cp:revision>5</cp:revision>
  <dcterms:created xsi:type="dcterms:W3CDTF">2016-11-19T00:47:15Z</dcterms:created>
  <dcterms:modified xsi:type="dcterms:W3CDTF">2022-04-29T10:43:38Z</dcterms:modified>
</cp:coreProperties>
</file>